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6"/>
  </p:notesMasterIdLst>
  <p:sldIdLst>
    <p:sldId id="256" r:id="rId2"/>
    <p:sldId id="356" r:id="rId3"/>
    <p:sldId id="357" r:id="rId4"/>
    <p:sldId id="358" r:id="rId5"/>
    <p:sldId id="359" r:id="rId6"/>
    <p:sldId id="360" r:id="rId7"/>
    <p:sldId id="361" r:id="rId8"/>
    <p:sldId id="362" r:id="rId9"/>
    <p:sldId id="363" r:id="rId10"/>
    <p:sldId id="347" r:id="rId11"/>
    <p:sldId id="351" r:id="rId12"/>
    <p:sldId id="348" r:id="rId13"/>
    <p:sldId id="337" r:id="rId14"/>
    <p:sldId id="283" r:id="rId15"/>
  </p:sldIdLst>
  <p:sldSz cx="12188825" cy="6858000"/>
  <p:notesSz cx="6858000" cy="9144000"/>
  <p:embeddedFontLst>
    <p:embeddedFont>
      <p:font typeface="Corbel" panose="020B050302020402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3839">
          <p15:clr>
            <a:srgbClr val="A4A3A4"/>
          </p15:clr>
        </p15:guide>
        <p15:guide id="2" orient="horz" pos="216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7" roundtripDataSignature="AMtx7miULrGhyF3nljKMVpy1YuiEMP53k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94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5927" autoAdjust="0"/>
  </p:normalViewPr>
  <p:slideViewPr>
    <p:cSldViewPr snapToGrid="0">
      <p:cViewPr varScale="1">
        <p:scale>
          <a:sx n="165" d="100"/>
          <a:sy n="165" d="100"/>
        </p:scale>
        <p:origin x="144" y="348"/>
      </p:cViewPr>
      <p:guideLst>
        <p:guide pos="3839"/>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9"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customschemas.google.com/relationships/presentationmetadata" Target="meta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orbel"/>
                <a:ea typeface="Corbel"/>
                <a:cs typeface="Corbel"/>
                <a:sym typeface="Corbel"/>
              </a:defRPr>
            </a:lvl1pPr>
            <a:lvl2pPr marR="0" lvl="1" algn="l" rtl="0">
              <a:spcBef>
                <a:spcPts val="0"/>
              </a:spcBef>
              <a:spcAft>
                <a:spcPts val="0"/>
              </a:spcAft>
              <a:buSzPts val="1400"/>
              <a:buNone/>
              <a:defRPr sz="1800" b="0" i="0" u="none" strike="noStrike" cap="none">
                <a:solidFill>
                  <a:schemeClr val="dk1"/>
                </a:solidFill>
                <a:latin typeface="Corbel"/>
                <a:ea typeface="Corbel"/>
                <a:cs typeface="Corbel"/>
                <a:sym typeface="Corbel"/>
              </a:defRPr>
            </a:lvl2pPr>
            <a:lvl3pPr marR="0" lvl="2" algn="l" rtl="0">
              <a:spcBef>
                <a:spcPts val="0"/>
              </a:spcBef>
              <a:spcAft>
                <a:spcPts val="0"/>
              </a:spcAft>
              <a:buSzPts val="1400"/>
              <a:buNone/>
              <a:defRPr sz="1800" b="0" i="0" u="none" strike="noStrike" cap="none">
                <a:solidFill>
                  <a:schemeClr val="dk1"/>
                </a:solidFill>
                <a:latin typeface="Corbel"/>
                <a:ea typeface="Corbel"/>
                <a:cs typeface="Corbel"/>
                <a:sym typeface="Corbel"/>
              </a:defRPr>
            </a:lvl3pPr>
            <a:lvl4pPr marR="0" lvl="3" algn="l" rtl="0">
              <a:spcBef>
                <a:spcPts val="0"/>
              </a:spcBef>
              <a:spcAft>
                <a:spcPts val="0"/>
              </a:spcAft>
              <a:buSzPts val="1400"/>
              <a:buNone/>
              <a:defRPr sz="1800" b="0" i="0" u="none" strike="noStrike" cap="none">
                <a:solidFill>
                  <a:schemeClr val="dk1"/>
                </a:solidFill>
                <a:latin typeface="Corbel"/>
                <a:ea typeface="Corbel"/>
                <a:cs typeface="Corbel"/>
                <a:sym typeface="Corbel"/>
              </a:defRPr>
            </a:lvl4pPr>
            <a:lvl5pPr marR="0" lvl="4" algn="l" rtl="0">
              <a:spcBef>
                <a:spcPts val="0"/>
              </a:spcBef>
              <a:spcAft>
                <a:spcPts val="0"/>
              </a:spcAft>
              <a:buSzPts val="1400"/>
              <a:buNone/>
              <a:defRPr sz="1800" b="0" i="0" u="none" strike="noStrike" cap="none">
                <a:solidFill>
                  <a:schemeClr val="dk1"/>
                </a:solidFill>
                <a:latin typeface="Corbel"/>
                <a:ea typeface="Corbel"/>
                <a:cs typeface="Corbel"/>
                <a:sym typeface="Corbel"/>
              </a:defRPr>
            </a:lvl5pPr>
            <a:lvl6pPr marR="0" lvl="5" algn="l" rtl="0">
              <a:spcBef>
                <a:spcPts val="0"/>
              </a:spcBef>
              <a:spcAft>
                <a:spcPts val="0"/>
              </a:spcAft>
              <a:buSzPts val="1400"/>
              <a:buNone/>
              <a:defRPr sz="1800" b="0" i="0" u="none" strike="noStrike" cap="none">
                <a:solidFill>
                  <a:schemeClr val="dk1"/>
                </a:solidFill>
                <a:latin typeface="Corbel"/>
                <a:ea typeface="Corbel"/>
                <a:cs typeface="Corbel"/>
                <a:sym typeface="Corbel"/>
              </a:defRPr>
            </a:lvl6pPr>
            <a:lvl7pPr marR="0" lvl="6" algn="l" rtl="0">
              <a:spcBef>
                <a:spcPts val="0"/>
              </a:spcBef>
              <a:spcAft>
                <a:spcPts val="0"/>
              </a:spcAft>
              <a:buSzPts val="1400"/>
              <a:buNone/>
              <a:defRPr sz="1800" b="0" i="0" u="none" strike="noStrike" cap="none">
                <a:solidFill>
                  <a:schemeClr val="dk1"/>
                </a:solidFill>
                <a:latin typeface="Corbel"/>
                <a:ea typeface="Corbel"/>
                <a:cs typeface="Corbel"/>
                <a:sym typeface="Corbel"/>
              </a:defRPr>
            </a:lvl7pPr>
            <a:lvl8pPr marR="0" lvl="7" algn="l" rtl="0">
              <a:spcBef>
                <a:spcPts val="0"/>
              </a:spcBef>
              <a:spcAft>
                <a:spcPts val="0"/>
              </a:spcAft>
              <a:buSzPts val="1400"/>
              <a:buNone/>
              <a:defRPr sz="1800" b="0" i="0" u="none" strike="noStrike" cap="none">
                <a:solidFill>
                  <a:schemeClr val="dk1"/>
                </a:solidFill>
                <a:latin typeface="Corbel"/>
                <a:ea typeface="Corbel"/>
                <a:cs typeface="Corbel"/>
                <a:sym typeface="Corbel"/>
              </a:defRPr>
            </a:lvl8pPr>
            <a:lvl9pPr marR="0" lvl="8" algn="l" rtl="0">
              <a:spcBef>
                <a:spcPts val="0"/>
              </a:spcBef>
              <a:spcAft>
                <a:spcPts val="0"/>
              </a:spcAft>
              <a:buSzPts val="1400"/>
              <a:buNone/>
              <a:defRPr sz="1800" b="0" i="0" u="none" strike="noStrike" cap="none">
                <a:solidFill>
                  <a:schemeClr val="dk1"/>
                </a:solidFill>
                <a:latin typeface="Corbel"/>
                <a:ea typeface="Corbel"/>
                <a:cs typeface="Corbel"/>
                <a:sym typeface="Corbe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orbel"/>
                <a:ea typeface="Corbel"/>
                <a:cs typeface="Corbel"/>
                <a:sym typeface="Corbel"/>
              </a:defRPr>
            </a:lvl1pPr>
            <a:lvl2pPr marR="0" lvl="1" algn="l" rtl="0">
              <a:spcBef>
                <a:spcPts val="0"/>
              </a:spcBef>
              <a:spcAft>
                <a:spcPts val="0"/>
              </a:spcAft>
              <a:buSzPts val="1400"/>
              <a:buNone/>
              <a:defRPr sz="1800" b="0" i="0" u="none" strike="noStrike" cap="none">
                <a:solidFill>
                  <a:schemeClr val="dk1"/>
                </a:solidFill>
                <a:latin typeface="Corbel"/>
                <a:ea typeface="Corbel"/>
                <a:cs typeface="Corbel"/>
                <a:sym typeface="Corbel"/>
              </a:defRPr>
            </a:lvl2pPr>
            <a:lvl3pPr marR="0" lvl="2" algn="l" rtl="0">
              <a:spcBef>
                <a:spcPts val="0"/>
              </a:spcBef>
              <a:spcAft>
                <a:spcPts val="0"/>
              </a:spcAft>
              <a:buSzPts val="1400"/>
              <a:buNone/>
              <a:defRPr sz="1800" b="0" i="0" u="none" strike="noStrike" cap="none">
                <a:solidFill>
                  <a:schemeClr val="dk1"/>
                </a:solidFill>
                <a:latin typeface="Corbel"/>
                <a:ea typeface="Corbel"/>
                <a:cs typeface="Corbel"/>
                <a:sym typeface="Corbel"/>
              </a:defRPr>
            </a:lvl3pPr>
            <a:lvl4pPr marR="0" lvl="3" algn="l" rtl="0">
              <a:spcBef>
                <a:spcPts val="0"/>
              </a:spcBef>
              <a:spcAft>
                <a:spcPts val="0"/>
              </a:spcAft>
              <a:buSzPts val="1400"/>
              <a:buNone/>
              <a:defRPr sz="1800" b="0" i="0" u="none" strike="noStrike" cap="none">
                <a:solidFill>
                  <a:schemeClr val="dk1"/>
                </a:solidFill>
                <a:latin typeface="Corbel"/>
                <a:ea typeface="Corbel"/>
                <a:cs typeface="Corbel"/>
                <a:sym typeface="Corbel"/>
              </a:defRPr>
            </a:lvl4pPr>
            <a:lvl5pPr marR="0" lvl="4" algn="l" rtl="0">
              <a:spcBef>
                <a:spcPts val="0"/>
              </a:spcBef>
              <a:spcAft>
                <a:spcPts val="0"/>
              </a:spcAft>
              <a:buSzPts val="1400"/>
              <a:buNone/>
              <a:defRPr sz="1800" b="0" i="0" u="none" strike="noStrike" cap="none">
                <a:solidFill>
                  <a:schemeClr val="dk1"/>
                </a:solidFill>
                <a:latin typeface="Corbel"/>
                <a:ea typeface="Corbel"/>
                <a:cs typeface="Corbel"/>
                <a:sym typeface="Corbel"/>
              </a:defRPr>
            </a:lvl5pPr>
            <a:lvl6pPr marR="0" lvl="5" algn="l" rtl="0">
              <a:spcBef>
                <a:spcPts val="0"/>
              </a:spcBef>
              <a:spcAft>
                <a:spcPts val="0"/>
              </a:spcAft>
              <a:buSzPts val="1400"/>
              <a:buNone/>
              <a:defRPr sz="1800" b="0" i="0" u="none" strike="noStrike" cap="none">
                <a:solidFill>
                  <a:schemeClr val="dk1"/>
                </a:solidFill>
                <a:latin typeface="Corbel"/>
                <a:ea typeface="Corbel"/>
                <a:cs typeface="Corbel"/>
                <a:sym typeface="Corbel"/>
              </a:defRPr>
            </a:lvl6pPr>
            <a:lvl7pPr marR="0" lvl="6" algn="l" rtl="0">
              <a:spcBef>
                <a:spcPts val="0"/>
              </a:spcBef>
              <a:spcAft>
                <a:spcPts val="0"/>
              </a:spcAft>
              <a:buSzPts val="1400"/>
              <a:buNone/>
              <a:defRPr sz="1800" b="0" i="0" u="none" strike="noStrike" cap="none">
                <a:solidFill>
                  <a:schemeClr val="dk1"/>
                </a:solidFill>
                <a:latin typeface="Corbel"/>
                <a:ea typeface="Corbel"/>
                <a:cs typeface="Corbel"/>
                <a:sym typeface="Corbel"/>
              </a:defRPr>
            </a:lvl7pPr>
            <a:lvl8pPr marR="0" lvl="7" algn="l" rtl="0">
              <a:spcBef>
                <a:spcPts val="0"/>
              </a:spcBef>
              <a:spcAft>
                <a:spcPts val="0"/>
              </a:spcAft>
              <a:buSzPts val="1400"/>
              <a:buNone/>
              <a:defRPr sz="1800" b="0" i="0" u="none" strike="noStrike" cap="none">
                <a:solidFill>
                  <a:schemeClr val="dk1"/>
                </a:solidFill>
                <a:latin typeface="Corbel"/>
                <a:ea typeface="Corbel"/>
                <a:cs typeface="Corbel"/>
                <a:sym typeface="Corbel"/>
              </a:defRPr>
            </a:lvl8pPr>
            <a:lvl9pPr marR="0" lvl="8" algn="l" rtl="0">
              <a:spcBef>
                <a:spcPts val="0"/>
              </a:spcBef>
              <a:spcAft>
                <a:spcPts val="0"/>
              </a:spcAft>
              <a:buSzPts val="1400"/>
              <a:buNone/>
              <a:defRPr sz="1800" b="0" i="0" u="none" strike="noStrike" cap="none">
                <a:solidFill>
                  <a:schemeClr val="dk1"/>
                </a:solidFill>
                <a:latin typeface="Corbel"/>
                <a:ea typeface="Corbel"/>
                <a:cs typeface="Corbel"/>
                <a:sym typeface="Corbel"/>
              </a:defRPr>
            </a:lvl9pPr>
          </a:lstStyle>
          <a:p>
            <a:endParaRPr/>
          </a:p>
        </p:txBody>
      </p:sp>
      <p:sp>
        <p:nvSpPr>
          <p:cNvPr id="5" name="Google Shape;5;n"/>
          <p:cNvSpPr>
            <a:spLocks noGrp="1" noRot="1" noChangeAspect="1"/>
          </p:cNvSpPr>
          <p:nvPr>
            <p:ph type="sldImg" idx="3"/>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orbel"/>
                <a:ea typeface="Corbel"/>
                <a:cs typeface="Corbel"/>
                <a:sym typeface="Corbel"/>
              </a:defRPr>
            </a:lvl1pPr>
            <a:lvl2pPr marL="914400" marR="0" lvl="1" indent="-228600" algn="l" rtl="0">
              <a:spcBef>
                <a:spcPts val="0"/>
              </a:spcBef>
              <a:spcAft>
                <a:spcPts val="0"/>
              </a:spcAft>
              <a:buSzPts val="1400"/>
              <a:buNone/>
              <a:defRPr sz="1200" b="0" i="0" u="none" strike="noStrike" cap="none">
                <a:solidFill>
                  <a:schemeClr val="dk1"/>
                </a:solidFill>
                <a:latin typeface="Corbel"/>
                <a:ea typeface="Corbel"/>
                <a:cs typeface="Corbel"/>
                <a:sym typeface="Corbel"/>
              </a:defRPr>
            </a:lvl2pPr>
            <a:lvl3pPr marL="1371600" marR="0" lvl="2" indent="-228600" algn="l" rtl="0">
              <a:spcBef>
                <a:spcPts val="0"/>
              </a:spcBef>
              <a:spcAft>
                <a:spcPts val="0"/>
              </a:spcAft>
              <a:buSzPts val="1400"/>
              <a:buNone/>
              <a:defRPr sz="1200" b="0" i="0" u="none" strike="noStrike" cap="none">
                <a:solidFill>
                  <a:schemeClr val="dk1"/>
                </a:solidFill>
                <a:latin typeface="Corbel"/>
                <a:ea typeface="Corbel"/>
                <a:cs typeface="Corbel"/>
                <a:sym typeface="Corbel"/>
              </a:defRPr>
            </a:lvl3pPr>
            <a:lvl4pPr marL="1828800" marR="0" lvl="3" indent="-228600" algn="l" rtl="0">
              <a:spcBef>
                <a:spcPts val="0"/>
              </a:spcBef>
              <a:spcAft>
                <a:spcPts val="0"/>
              </a:spcAft>
              <a:buSzPts val="1400"/>
              <a:buNone/>
              <a:defRPr sz="1200" b="0" i="0" u="none" strike="noStrike" cap="none">
                <a:solidFill>
                  <a:schemeClr val="dk1"/>
                </a:solidFill>
                <a:latin typeface="Corbel"/>
                <a:ea typeface="Corbel"/>
                <a:cs typeface="Corbel"/>
                <a:sym typeface="Corbel"/>
              </a:defRPr>
            </a:lvl4pPr>
            <a:lvl5pPr marL="2286000" marR="0" lvl="4" indent="-228600" algn="l" rtl="0">
              <a:spcBef>
                <a:spcPts val="0"/>
              </a:spcBef>
              <a:spcAft>
                <a:spcPts val="0"/>
              </a:spcAft>
              <a:buSzPts val="1400"/>
              <a:buNone/>
              <a:defRPr sz="1200" b="0" i="0" u="none" strike="noStrike" cap="none">
                <a:solidFill>
                  <a:schemeClr val="dk1"/>
                </a:solidFill>
                <a:latin typeface="Corbel"/>
                <a:ea typeface="Corbel"/>
                <a:cs typeface="Corbel"/>
                <a:sym typeface="Corbel"/>
              </a:defRPr>
            </a:lvl5pPr>
            <a:lvl6pPr marL="2743200" marR="0" lvl="5" indent="-228600" algn="l" rtl="0">
              <a:spcBef>
                <a:spcPts val="0"/>
              </a:spcBef>
              <a:spcAft>
                <a:spcPts val="0"/>
              </a:spcAft>
              <a:buSzPts val="1400"/>
              <a:buNone/>
              <a:defRPr sz="1200" b="0" i="0" u="none" strike="noStrike" cap="none">
                <a:solidFill>
                  <a:schemeClr val="dk1"/>
                </a:solidFill>
                <a:latin typeface="Corbel"/>
                <a:ea typeface="Corbel"/>
                <a:cs typeface="Corbel"/>
                <a:sym typeface="Corbel"/>
              </a:defRPr>
            </a:lvl6pPr>
            <a:lvl7pPr marL="3200400" marR="0" lvl="6" indent="-228600" algn="l" rtl="0">
              <a:spcBef>
                <a:spcPts val="0"/>
              </a:spcBef>
              <a:spcAft>
                <a:spcPts val="0"/>
              </a:spcAft>
              <a:buSzPts val="1400"/>
              <a:buNone/>
              <a:defRPr sz="1200" b="0" i="0" u="none" strike="noStrike" cap="none">
                <a:solidFill>
                  <a:schemeClr val="dk1"/>
                </a:solidFill>
                <a:latin typeface="Corbel"/>
                <a:ea typeface="Corbel"/>
                <a:cs typeface="Corbel"/>
                <a:sym typeface="Corbel"/>
              </a:defRPr>
            </a:lvl7pPr>
            <a:lvl8pPr marL="3657600" marR="0" lvl="7" indent="-228600" algn="l" rtl="0">
              <a:spcBef>
                <a:spcPts val="0"/>
              </a:spcBef>
              <a:spcAft>
                <a:spcPts val="0"/>
              </a:spcAft>
              <a:buSzPts val="1400"/>
              <a:buNone/>
              <a:defRPr sz="1200" b="0" i="0" u="none" strike="noStrike" cap="none">
                <a:solidFill>
                  <a:schemeClr val="dk1"/>
                </a:solidFill>
                <a:latin typeface="Corbel"/>
                <a:ea typeface="Corbel"/>
                <a:cs typeface="Corbel"/>
                <a:sym typeface="Corbel"/>
              </a:defRPr>
            </a:lvl8pPr>
            <a:lvl9pPr marL="4114800" marR="0" lvl="8" indent="-228600" algn="l" rtl="0">
              <a:spcBef>
                <a:spcPts val="0"/>
              </a:spcBef>
              <a:spcAft>
                <a:spcPts val="0"/>
              </a:spcAft>
              <a:buSzPts val="1400"/>
              <a:buNone/>
              <a:defRPr sz="1200" b="0" i="0" u="none" strike="noStrike" cap="none">
                <a:solidFill>
                  <a:schemeClr val="dk1"/>
                </a:solidFill>
                <a:latin typeface="Corbel"/>
                <a:ea typeface="Corbel"/>
                <a:cs typeface="Corbel"/>
                <a:sym typeface="Corbel"/>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orbel"/>
                <a:ea typeface="Corbel"/>
                <a:cs typeface="Corbel"/>
                <a:sym typeface="Corbel"/>
              </a:defRPr>
            </a:lvl1pPr>
            <a:lvl2pPr marR="0" lvl="1" algn="l" rtl="0">
              <a:spcBef>
                <a:spcPts val="0"/>
              </a:spcBef>
              <a:spcAft>
                <a:spcPts val="0"/>
              </a:spcAft>
              <a:buSzPts val="1400"/>
              <a:buNone/>
              <a:defRPr sz="1800" b="0" i="0" u="none" strike="noStrike" cap="none">
                <a:solidFill>
                  <a:schemeClr val="dk1"/>
                </a:solidFill>
                <a:latin typeface="Corbel"/>
                <a:ea typeface="Corbel"/>
                <a:cs typeface="Corbel"/>
                <a:sym typeface="Corbel"/>
              </a:defRPr>
            </a:lvl2pPr>
            <a:lvl3pPr marR="0" lvl="2" algn="l" rtl="0">
              <a:spcBef>
                <a:spcPts val="0"/>
              </a:spcBef>
              <a:spcAft>
                <a:spcPts val="0"/>
              </a:spcAft>
              <a:buSzPts val="1400"/>
              <a:buNone/>
              <a:defRPr sz="1800" b="0" i="0" u="none" strike="noStrike" cap="none">
                <a:solidFill>
                  <a:schemeClr val="dk1"/>
                </a:solidFill>
                <a:latin typeface="Corbel"/>
                <a:ea typeface="Corbel"/>
                <a:cs typeface="Corbel"/>
                <a:sym typeface="Corbel"/>
              </a:defRPr>
            </a:lvl3pPr>
            <a:lvl4pPr marR="0" lvl="3" algn="l" rtl="0">
              <a:spcBef>
                <a:spcPts val="0"/>
              </a:spcBef>
              <a:spcAft>
                <a:spcPts val="0"/>
              </a:spcAft>
              <a:buSzPts val="1400"/>
              <a:buNone/>
              <a:defRPr sz="1800" b="0" i="0" u="none" strike="noStrike" cap="none">
                <a:solidFill>
                  <a:schemeClr val="dk1"/>
                </a:solidFill>
                <a:latin typeface="Corbel"/>
                <a:ea typeface="Corbel"/>
                <a:cs typeface="Corbel"/>
                <a:sym typeface="Corbel"/>
              </a:defRPr>
            </a:lvl4pPr>
            <a:lvl5pPr marR="0" lvl="4" algn="l" rtl="0">
              <a:spcBef>
                <a:spcPts val="0"/>
              </a:spcBef>
              <a:spcAft>
                <a:spcPts val="0"/>
              </a:spcAft>
              <a:buSzPts val="1400"/>
              <a:buNone/>
              <a:defRPr sz="1800" b="0" i="0" u="none" strike="noStrike" cap="none">
                <a:solidFill>
                  <a:schemeClr val="dk1"/>
                </a:solidFill>
                <a:latin typeface="Corbel"/>
                <a:ea typeface="Corbel"/>
                <a:cs typeface="Corbel"/>
                <a:sym typeface="Corbel"/>
              </a:defRPr>
            </a:lvl5pPr>
            <a:lvl6pPr marR="0" lvl="5" algn="l" rtl="0">
              <a:spcBef>
                <a:spcPts val="0"/>
              </a:spcBef>
              <a:spcAft>
                <a:spcPts val="0"/>
              </a:spcAft>
              <a:buSzPts val="1400"/>
              <a:buNone/>
              <a:defRPr sz="1800" b="0" i="0" u="none" strike="noStrike" cap="none">
                <a:solidFill>
                  <a:schemeClr val="dk1"/>
                </a:solidFill>
                <a:latin typeface="Corbel"/>
                <a:ea typeface="Corbel"/>
                <a:cs typeface="Corbel"/>
                <a:sym typeface="Corbel"/>
              </a:defRPr>
            </a:lvl6pPr>
            <a:lvl7pPr marR="0" lvl="6" algn="l" rtl="0">
              <a:spcBef>
                <a:spcPts val="0"/>
              </a:spcBef>
              <a:spcAft>
                <a:spcPts val="0"/>
              </a:spcAft>
              <a:buSzPts val="1400"/>
              <a:buNone/>
              <a:defRPr sz="1800" b="0" i="0" u="none" strike="noStrike" cap="none">
                <a:solidFill>
                  <a:schemeClr val="dk1"/>
                </a:solidFill>
                <a:latin typeface="Corbel"/>
                <a:ea typeface="Corbel"/>
                <a:cs typeface="Corbel"/>
                <a:sym typeface="Corbel"/>
              </a:defRPr>
            </a:lvl7pPr>
            <a:lvl8pPr marR="0" lvl="7" algn="l" rtl="0">
              <a:spcBef>
                <a:spcPts val="0"/>
              </a:spcBef>
              <a:spcAft>
                <a:spcPts val="0"/>
              </a:spcAft>
              <a:buSzPts val="1400"/>
              <a:buNone/>
              <a:defRPr sz="1800" b="0" i="0" u="none" strike="noStrike" cap="none">
                <a:solidFill>
                  <a:schemeClr val="dk1"/>
                </a:solidFill>
                <a:latin typeface="Corbel"/>
                <a:ea typeface="Corbel"/>
                <a:cs typeface="Corbel"/>
                <a:sym typeface="Corbel"/>
              </a:defRPr>
            </a:lvl8pPr>
            <a:lvl9pPr marR="0" lvl="8" algn="l" rtl="0">
              <a:spcBef>
                <a:spcPts val="0"/>
              </a:spcBef>
              <a:spcAft>
                <a:spcPts val="0"/>
              </a:spcAft>
              <a:buSzPts val="1400"/>
              <a:buNone/>
              <a:defRPr sz="1800" b="0" i="0" u="none" strike="noStrike" cap="none">
                <a:solidFill>
                  <a:schemeClr val="dk1"/>
                </a:solidFill>
                <a:latin typeface="Corbel"/>
                <a:ea typeface="Corbel"/>
                <a:cs typeface="Corbel"/>
                <a:sym typeface="Corbe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orbel"/>
                <a:ea typeface="Corbel"/>
                <a:cs typeface="Corbel"/>
                <a:sym typeface="Corbel"/>
              </a:rPr>
              <a:t>‹#›</a:t>
            </a:fld>
            <a:endParaRPr sz="1200" b="0" i="0" u="none" strike="noStrike" cap="none">
              <a:solidFill>
                <a:schemeClr val="dk1"/>
              </a:solidFill>
              <a:latin typeface="Corbel"/>
              <a:ea typeface="Corbel"/>
              <a:cs typeface="Corbel"/>
              <a:sym typeface="Corbel"/>
            </a:endParaRPr>
          </a:p>
        </p:txBody>
      </p:sp>
    </p:spTree>
    <p:extLst>
      <p:ext uri="{BB962C8B-B14F-4D97-AF65-F5344CB8AC3E}">
        <p14:creationId xmlns:p14="http://schemas.microsoft.com/office/powerpoint/2010/main" val="330248236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23250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p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87" name="Google Shape;387;p26:notes"/>
          <p:cNvSpPr>
            <a:spLocks noGrp="1" noRot="1" noChangeAspect="1"/>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14240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97323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15"/>
        <p:cNvGrpSpPr/>
        <p:nvPr/>
      </p:nvGrpSpPr>
      <p:grpSpPr>
        <a:xfrm>
          <a:off x="0" y="0"/>
          <a:ext cx="0" cy="0"/>
          <a:chOff x="0" y="0"/>
          <a:chExt cx="0" cy="0"/>
        </a:xfrm>
      </p:grpSpPr>
      <p:sp>
        <p:nvSpPr>
          <p:cNvPr id="16" name="Google Shape;16;p29"/>
          <p:cNvSpPr txBox="1">
            <a:spLocks noGrp="1"/>
          </p:cNvSpPr>
          <p:nvPr>
            <p:ph type="ctrTitle"/>
          </p:nvPr>
        </p:nvSpPr>
        <p:spPr>
          <a:xfrm>
            <a:off x="1065214" y="1828800"/>
            <a:ext cx="8229600" cy="2895600"/>
          </a:xfrm>
          <a:prstGeom prst="rect">
            <a:avLst/>
          </a:prstGeom>
          <a:noFill/>
          <a:ln>
            <a:noFill/>
          </a:ln>
        </p:spPr>
        <p:txBody>
          <a:bodyPr spcFirstLastPara="1" wrap="square" lIns="91425" tIns="45700" rIns="91425" bIns="45700" anchor="b" anchorCtr="0">
            <a:normAutofit/>
          </a:bodyPr>
          <a:lstStyle>
            <a:lvl1pPr lvl="0" algn="l">
              <a:lnSpc>
                <a:spcPct val="80000"/>
              </a:lnSpc>
              <a:spcBef>
                <a:spcPts val="0"/>
              </a:spcBef>
              <a:spcAft>
                <a:spcPts val="0"/>
              </a:spcAft>
              <a:buClr>
                <a:schemeClr val="lt1"/>
              </a:buClr>
              <a:buSzPts val="6600"/>
              <a:buFont typeface="Corbel"/>
              <a:buNone/>
              <a:defRPr sz="66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9"/>
          <p:cNvSpPr txBox="1">
            <a:spLocks noGrp="1"/>
          </p:cNvSpPr>
          <p:nvPr>
            <p:ph type="subTitle" idx="1"/>
          </p:nvPr>
        </p:nvSpPr>
        <p:spPr>
          <a:xfrm>
            <a:off x="1065213" y="4800600"/>
            <a:ext cx="8229600" cy="12192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SzPts val="2000"/>
              <a:buNone/>
              <a:defRPr sz="2000" cap="none">
                <a:solidFill>
                  <a:schemeClr val="accent1"/>
                </a:solidFill>
              </a:defRPr>
            </a:lvl1pPr>
            <a:lvl2pPr lvl="1" algn="ctr">
              <a:lnSpc>
                <a:spcPct val="90000"/>
              </a:lnSpc>
              <a:spcBef>
                <a:spcPts val="1200"/>
              </a:spcBef>
              <a:spcAft>
                <a:spcPts val="0"/>
              </a:spcAft>
              <a:buSzPts val="2000"/>
              <a:buNone/>
              <a:defRPr>
                <a:solidFill>
                  <a:schemeClr val="lt1"/>
                </a:solidFill>
              </a:defRPr>
            </a:lvl2pPr>
            <a:lvl3pPr lvl="2" algn="ctr">
              <a:lnSpc>
                <a:spcPct val="90000"/>
              </a:lnSpc>
              <a:spcBef>
                <a:spcPts val="600"/>
              </a:spcBef>
              <a:spcAft>
                <a:spcPts val="0"/>
              </a:spcAft>
              <a:buSzPts val="1800"/>
              <a:buNone/>
              <a:defRPr>
                <a:solidFill>
                  <a:schemeClr val="lt1"/>
                </a:solidFill>
              </a:defRPr>
            </a:lvl3pPr>
            <a:lvl4pPr lvl="3" algn="ctr">
              <a:lnSpc>
                <a:spcPct val="90000"/>
              </a:lnSpc>
              <a:spcBef>
                <a:spcPts val="600"/>
              </a:spcBef>
              <a:spcAft>
                <a:spcPts val="0"/>
              </a:spcAft>
              <a:buSzPts val="1600"/>
              <a:buNone/>
              <a:defRPr>
                <a:solidFill>
                  <a:schemeClr val="lt1"/>
                </a:solidFill>
              </a:defRPr>
            </a:lvl4pPr>
            <a:lvl5pPr lvl="4" algn="ctr">
              <a:lnSpc>
                <a:spcPct val="90000"/>
              </a:lnSpc>
              <a:spcBef>
                <a:spcPts val="600"/>
              </a:spcBef>
              <a:spcAft>
                <a:spcPts val="0"/>
              </a:spcAft>
              <a:buSzPts val="1600"/>
              <a:buNone/>
              <a:defRPr>
                <a:solidFill>
                  <a:schemeClr val="lt1"/>
                </a:solidFill>
              </a:defRPr>
            </a:lvl5pPr>
            <a:lvl6pPr lvl="5" algn="ctr">
              <a:spcBef>
                <a:spcPts val="600"/>
              </a:spcBef>
              <a:spcAft>
                <a:spcPts val="0"/>
              </a:spcAft>
              <a:buSzPts val="1600"/>
              <a:buNone/>
              <a:defRPr>
                <a:solidFill>
                  <a:schemeClr val="lt1"/>
                </a:solidFill>
              </a:defRPr>
            </a:lvl6pPr>
            <a:lvl7pPr lvl="6" algn="ctr">
              <a:spcBef>
                <a:spcPts val="600"/>
              </a:spcBef>
              <a:spcAft>
                <a:spcPts val="0"/>
              </a:spcAft>
              <a:buSzPts val="1600"/>
              <a:buNone/>
              <a:defRPr>
                <a:solidFill>
                  <a:schemeClr val="lt1"/>
                </a:solidFill>
              </a:defRPr>
            </a:lvl7pPr>
            <a:lvl8pPr lvl="7" algn="ctr">
              <a:spcBef>
                <a:spcPts val="600"/>
              </a:spcBef>
              <a:spcAft>
                <a:spcPts val="0"/>
              </a:spcAft>
              <a:buSzPts val="1600"/>
              <a:buNone/>
              <a:defRPr>
                <a:solidFill>
                  <a:schemeClr val="lt1"/>
                </a:solidFill>
              </a:defRPr>
            </a:lvl8pPr>
            <a:lvl9pPr lvl="8" algn="ctr">
              <a:spcBef>
                <a:spcPts val="600"/>
              </a:spcBef>
              <a:spcAft>
                <a:spcPts val="0"/>
              </a:spcAft>
              <a:buSzPts val="1600"/>
              <a:buNone/>
              <a:defRPr>
                <a:solidFill>
                  <a:schemeClr val="lt1"/>
                </a:solidFill>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8"/>
        <p:cNvGrpSpPr/>
        <p:nvPr/>
      </p:nvGrpSpPr>
      <p:grpSpPr>
        <a:xfrm>
          <a:off x="0" y="0"/>
          <a:ext cx="0" cy="0"/>
          <a:chOff x="0" y="0"/>
          <a:chExt cx="0" cy="0"/>
        </a:xfrm>
      </p:grpSpPr>
      <p:sp>
        <p:nvSpPr>
          <p:cNvPr id="19" name="Google Shape;19;p30"/>
          <p:cNvSpPr txBox="1">
            <a:spLocks noGrp="1"/>
          </p:cNvSpPr>
          <p:nvPr>
            <p:ph type="title"/>
          </p:nvPr>
        </p:nvSpPr>
        <p:spPr>
          <a:xfrm>
            <a:off x="1522413" y="381000"/>
            <a:ext cx="9144001" cy="1371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30"/>
          <p:cNvSpPr txBox="1">
            <a:spLocks noGrp="1"/>
          </p:cNvSpPr>
          <p:nvPr>
            <p:ph type="body" idx="1"/>
          </p:nvPr>
        </p:nvSpPr>
        <p:spPr>
          <a:xfrm>
            <a:off x="1522413" y="1904999"/>
            <a:ext cx="9134391" cy="411480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800"/>
              </a:spcBef>
              <a:spcAft>
                <a:spcPts val="0"/>
              </a:spcAft>
              <a:buSzPts val="1800"/>
              <a:buChar char="•"/>
              <a:defRPr/>
            </a:lvl1pPr>
            <a:lvl2pPr marL="914400" lvl="1" indent="-342900" algn="l">
              <a:lnSpc>
                <a:spcPct val="90000"/>
              </a:lnSpc>
              <a:spcBef>
                <a:spcPts val="12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30200" algn="l">
              <a:lnSpc>
                <a:spcPct val="90000"/>
              </a:lnSpc>
              <a:spcBef>
                <a:spcPts val="600"/>
              </a:spcBef>
              <a:spcAft>
                <a:spcPts val="0"/>
              </a:spcAft>
              <a:buSzPts val="1600"/>
              <a:buChar char="•"/>
              <a:defRPr/>
            </a:lvl5pPr>
            <a:lvl6pPr marL="2743200" lvl="5" indent="-330200" algn="l">
              <a:spcBef>
                <a:spcPts val="600"/>
              </a:spcBef>
              <a:spcAft>
                <a:spcPts val="0"/>
              </a:spcAft>
              <a:buSzPts val="1600"/>
              <a:buChar char="•"/>
              <a:defRPr/>
            </a:lvl6pPr>
            <a:lvl7pPr marL="3200400" lvl="6" indent="-342900" algn="l">
              <a:spcBef>
                <a:spcPts val="600"/>
              </a:spcBef>
              <a:spcAft>
                <a:spcPts val="0"/>
              </a:spcAft>
              <a:buSzPts val="1800"/>
              <a:buChar char="•"/>
              <a:defRPr/>
            </a:lvl7pPr>
            <a:lvl8pPr marL="3657600" lvl="7" indent="-342900" algn="l">
              <a:spcBef>
                <a:spcPts val="600"/>
              </a:spcBef>
              <a:spcAft>
                <a:spcPts val="0"/>
              </a:spcAft>
              <a:buSzPts val="1800"/>
              <a:buChar char="•"/>
              <a:defRPr/>
            </a:lvl8pPr>
            <a:lvl9pPr marL="4114800" lvl="8" indent="-342900" algn="l">
              <a:spcBef>
                <a:spcPts val="600"/>
              </a:spcBef>
              <a:spcAft>
                <a:spcPts val="0"/>
              </a:spcAft>
              <a:buSzPts val="1800"/>
              <a:buChar char="•"/>
              <a:defRPr/>
            </a:lvl9pPr>
          </a:lstStyle>
          <a:p>
            <a:endParaRPr/>
          </a:p>
        </p:txBody>
      </p:sp>
      <p:sp>
        <p:nvSpPr>
          <p:cNvPr id="21" name="Google Shape;21;p30"/>
          <p:cNvSpPr txBox="1">
            <a:spLocks noGrp="1"/>
          </p:cNvSpPr>
          <p:nvPr>
            <p:ph type="ftr" idx="11"/>
          </p:nvPr>
        </p:nvSpPr>
        <p:spPr>
          <a:xfrm>
            <a:off x="1522413" y="6400800"/>
            <a:ext cx="6553199" cy="2762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Proprietary Information. Copyright (C) 2023. Apex Data Solutions, LLC.  All Rights Reserved</a:t>
            </a:r>
            <a:endParaRPr/>
          </a:p>
        </p:txBody>
      </p:sp>
      <p:sp>
        <p:nvSpPr>
          <p:cNvPr id="22" name="Google Shape;22;p30"/>
          <p:cNvSpPr txBox="1">
            <a:spLocks noGrp="1"/>
          </p:cNvSpPr>
          <p:nvPr>
            <p:ph type="dt" idx="10"/>
          </p:nvPr>
        </p:nvSpPr>
        <p:spPr>
          <a:xfrm>
            <a:off x="8226422" y="6400800"/>
            <a:ext cx="1449389" cy="27622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30"/>
          <p:cNvSpPr txBox="1">
            <a:spLocks noGrp="1"/>
          </p:cNvSpPr>
          <p:nvPr>
            <p:ph type="sldNum" idx="12"/>
          </p:nvPr>
        </p:nvSpPr>
        <p:spPr>
          <a:xfrm>
            <a:off x="9828211" y="6400800"/>
            <a:ext cx="838201" cy="2762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bg>
      <p:bgPr>
        <a:blipFill>
          <a:blip r:embed="rId2">
            <a:alphaModFix/>
          </a:blip>
          <a:stretch>
            <a:fillRect/>
          </a:stretch>
        </a:blipFill>
        <a:effectLst/>
      </p:bgPr>
    </p:bg>
    <p:spTree>
      <p:nvGrpSpPr>
        <p:cNvPr id="1" name="Shape 55"/>
        <p:cNvGrpSpPr/>
        <p:nvPr/>
      </p:nvGrpSpPr>
      <p:grpSpPr>
        <a:xfrm>
          <a:off x="0" y="0"/>
          <a:ext cx="0" cy="0"/>
          <a:chOff x="0" y="0"/>
          <a:chExt cx="0" cy="0"/>
        </a:xfrm>
      </p:grpSpPr>
      <p:sp>
        <p:nvSpPr>
          <p:cNvPr id="56" name="Google Shape;56;p36"/>
          <p:cNvSpPr txBox="1">
            <a:spLocks noGrp="1"/>
          </p:cNvSpPr>
          <p:nvPr>
            <p:ph type="title"/>
          </p:nvPr>
        </p:nvSpPr>
        <p:spPr>
          <a:xfrm>
            <a:off x="1055604" y="1905000"/>
            <a:ext cx="3596607" cy="26670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600"/>
              <a:buFont typeface="Corbel"/>
              <a:buNone/>
              <a:defRPr sz="36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36"/>
          <p:cNvSpPr txBox="1">
            <a:spLocks noGrp="1"/>
          </p:cNvSpPr>
          <p:nvPr>
            <p:ph type="body" idx="1"/>
          </p:nvPr>
        </p:nvSpPr>
        <p:spPr>
          <a:xfrm>
            <a:off x="1065213" y="4648200"/>
            <a:ext cx="3581399" cy="1371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800"/>
              <a:buNone/>
              <a:defRPr sz="1800"/>
            </a:lvl1pPr>
            <a:lvl2pPr marL="914400" lvl="1" indent="-228600" algn="l">
              <a:lnSpc>
                <a:spcPct val="90000"/>
              </a:lnSpc>
              <a:spcBef>
                <a:spcPts val="1200"/>
              </a:spcBef>
              <a:spcAft>
                <a:spcPts val="0"/>
              </a:spcAft>
              <a:buSzPts val="1200"/>
              <a:buNone/>
              <a:defRPr sz="1200"/>
            </a:lvl2pPr>
            <a:lvl3pPr marL="1371600" lvl="2" indent="-228600" algn="l">
              <a:lnSpc>
                <a:spcPct val="90000"/>
              </a:lnSpc>
              <a:spcBef>
                <a:spcPts val="600"/>
              </a:spcBef>
              <a:spcAft>
                <a:spcPts val="0"/>
              </a:spcAft>
              <a:buSzPts val="1000"/>
              <a:buNone/>
              <a:defRPr sz="1000"/>
            </a:lvl3pPr>
            <a:lvl4pPr marL="1828800" lvl="3" indent="-228600" algn="l">
              <a:lnSpc>
                <a:spcPct val="90000"/>
              </a:lnSpc>
              <a:spcBef>
                <a:spcPts val="600"/>
              </a:spcBef>
              <a:spcAft>
                <a:spcPts val="0"/>
              </a:spcAft>
              <a:buSzPts val="900"/>
              <a:buNone/>
              <a:defRPr sz="900"/>
            </a:lvl4pPr>
            <a:lvl5pPr marL="2286000" lvl="4" indent="-228600" algn="l">
              <a:lnSpc>
                <a:spcPct val="90000"/>
              </a:lnSpc>
              <a:spcBef>
                <a:spcPts val="600"/>
              </a:spcBef>
              <a:spcAft>
                <a:spcPts val="0"/>
              </a:spcAft>
              <a:buSzPts val="900"/>
              <a:buNone/>
              <a:defRPr sz="900"/>
            </a:lvl5pPr>
            <a:lvl6pPr marL="2743200" lvl="5" indent="-228600" algn="l">
              <a:spcBef>
                <a:spcPts val="600"/>
              </a:spcBef>
              <a:spcAft>
                <a:spcPts val="0"/>
              </a:spcAft>
              <a:buSzPts val="900"/>
              <a:buNone/>
              <a:defRPr sz="900"/>
            </a:lvl6pPr>
            <a:lvl7pPr marL="3200400" lvl="6" indent="-228600" algn="l">
              <a:spcBef>
                <a:spcPts val="600"/>
              </a:spcBef>
              <a:spcAft>
                <a:spcPts val="0"/>
              </a:spcAft>
              <a:buSzPts val="900"/>
              <a:buNone/>
              <a:defRPr sz="900"/>
            </a:lvl7pPr>
            <a:lvl8pPr marL="3657600" lvl="7" indent="-228600" algn="l">
              <a:spcBef>
                <a:spcPts val="600"/>
              </a:spcBef>
              <a:spcAft>
                <a:spcPts val="0"/>
              </a:spcAft>
              <a:buSzPts val="900"/>
              <a:buNone/>
              <a:defRPr sz="900"/>
            </a:lvl8pPr>
            <a:lvl9pPr marL="4114800" lvl="8" indent="-228600" algn="l">
              <a:spcBef>
                <a:spcPts val="600"/>
              </a:spcBef>
              <a:spcAft>
                <a:spcPts val="0"/>
              </a:spcAft>
              <a:buSzPts val="900"/>
              <a:buNone/>
              <a:defRPr sz="900"/>
            </a:lvl9pPr>
          </a:lstStyle>
          <a:p>
            <a:endParaRPr/>
          </a:p>
        </p:txBody>
      </p:sp>
      <p:sp>
        <p:nvSpPr>
          <p:cNvPr id="58" name="Google Shape;58;p36"/>
          <p:cNvSpPr txBox="1">
            <a:spLocks noGrp="1"/>
          </p:cNvSpPr>
          <p:nvPr>
            <p:ph type="body" idx="2"/>
          </p:nvPr>
        </p:nvSpPr>
        <p:spPr>
          <a:xfrm>
            <a:off x="4951414" y="685800"/>
            <a:ext cx="6400800" cy="5334000"/>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800"/>
              </a:spcBef>
              <a:spcAft>
                <a:spcPts val="0"/>
              </a:spcAft>
              <a:buSzPts val="2400"/>
              <a:buChar char="•"/>
              <a:defRPr sz="2400"/>
            </a:lvl1pPr>
            <a:lvl2pPr marL="914400" lvl="1" indent="-355600" algn="l">
              <a:lnSpc>
                <a:spcPct val="90000"/>
              </a:lnSpc>
              <a:spcBef>
                <a:spcPts val="1200"/>
              </a:spcBef>
              <a:spcAft>
                <a:spcPts val="0"/>
              </a:spcAft>
              <a:buSzPts val="2000"/>
              <a:buChar char="•"/>
              <a:defRPr sz="2000"/>
            </a:lvl2pPr>
            <a:lvl3pPr marL="1371600" lvl="2" indent="-342900" algn="l">
              <a:lnSpc>
                <a:spcPct val="90000"/>
              </a:lnSpc>
              <a:spcBef>
                <a:spcPts val="600"/>
              </a:spcBef>
              <a:spcAft>
                <a:spcPts val="0"/>
              </a:spcAft>
              <a:buSzPts val="1800"/>
              <a:buChar char="•"/>
              <a:defRPr sz="1800"/>
            </a:lvl3pPr>
            <a:lvl4pPr marL="1828800" lvl="3" indent="-330200" algn="l">
              <a:lnSpc>
                <a:spcPct val="90000"/>
              </a:lnSpc>
              <a:spcBef>
                <a:spcPts val="600"/>
              </a:spcBef>
              <a:spcAft>
                <a:spcPts val="0"/>
              </a:spcAft>
              <a:buSzPts val="1600"/>
              <a:buChar char="•"/>
              <a:defRPr sz="1600"/>
            </a:lvl4pPr>
            <a:lvl5pPr marL="2286000" lvl="4" indent="-330200" algn="l">
              <a:lnSpc>
                <a:spcPct val="90000"/>
              </a:lnSpc>
              <a:spcBef>
                <a:spcPts val="600"/>
              </a:spcBef>
              <a:spcAft>
                <a:spcPts val="0"/>
              </a:spcAft>
              <a:buSzPts val="1600"/>
              <a:buChar char="•"/>
              <a:defRPr sz="1600"/>
            </a:lvl5pPr>
            <a:lvl6pPr marL="2743200" lvl="5" indent="-330200" algn="l">
              <a:spcBef>
                <a:spcPts val="600"/>
              </a:spcBef>
              <a:spcAft>
                <a:spcPts val="0"/>
              </a:spcAft>
              <a:buSzPts val="1600"/>
              <a:buChar char="•"/>
              <a:defRPr sz="1600"/>
            </a:lvl6pPr>
            <a:lvl7pPr marL="3200400" lvl="6" indent="-330200" algn="l">
              <a:spcBef>
                <a:spcPts val="600"/>
              </a:spcBef>
              <a:spcAft>
                <a:spcPts val="0"/>
              </a:spcAft>
              <a:buSzPts val="1600"/>
              <a:buChar char="•"/>
              <a:defRPr sz="1600"/>
            </a:lvl7pPr>
            <a:lvl8pPr marL="3657600" lvl="7" indent="-330200" algn="l">
              <a:spcBef>
                <a:spcPts val="600"/>
              </a:spcBef>
              <a:spcAft>
                <a:spcPts val="0"/>
              </a:spcAft>
              <a:buSzPts val="1600"/>
              <a:buChar char="•"/>
              <a:defRPr sz="1600"/>
            </a:lvl8pPr>
            <a:lvl9pPr marL="4114800" lvl="8" indent="-330200" algn="l">
              <a:spcBef>
                <a:spcPts val="600"/>
              </a:spcBef>
              <a:spcAft>
                <a:spcPts val="0"/>
              </a:spcAft>
              <a:buSzPts val="1600"/>
              <a:buChar char="•"/>
              <a:defRPr sz="1600"/>
            </a:lvl9pPr>
          </a:lstStyle>
          <a:p>
            <a:endParaRPr/>
          </a:p>
        </p:txBody>
      </p:sp>
      <p:sp>
        <p:nvSpPr>
          <p:cNvPr id="59" name="Google Shape;59;p36"/>
          <p:cNvSpPr txBox="1">
            <a:spLocks noGrp="1"/>
          </p:cNvSpPr>
          <p:nvPr>
            <p:ph type="ftr" idx="11"/>
          </p:nvPr>
        </p:nvSpPr>
        <p:spPr>
          <a:xfrm>
            <a:off x="1522413" y="6400800"/>
            <a:ext cx="6553199" cy="2762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Proprietary Information. Copyright (C) 2023. Apex Data Solutions, LLC.  All Rights Reserved</a:t>
            </a:r>
            <a:endParaRPr/>
          </a:p>
        </p:txBody>
      </p:sp>
      <p:sp>
        <p:nvSpPr>
          <p:cNvPr id="60" name="Google Shape;60;p36"/>
          <p:cNvSpPr txBox="1">
            <a:spLocks noGrp="1"/>
          </p:cNvSpPr>
          <p:nvPr>
            <p:ph type="dt" idx="10"/>
          </p:nvPr>
        </p:nvSpPr>
        <p:spPr>
          <a:xfrm>
            <a:off x="8226422" y="6400800"/>
            <a:ext cx="1449389" cy="27622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36"/>
          <p:cNvSpPr txBox="1">
            <a:spLocks noGrp="1"/>
          </p:cNvSpPr>
          <p:nvPr>
            <p:ph type="sldNum" idx="12"/>
          </p:nvPr>
        </p:nvSpPr>
        <p:spPr>
          <a:xfrm>
            <a:off x="9828211" y="6400800"/>
            <a:ext cx="838201" cy="2762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bg>
      <p:bgPr>
        <a:blipFill>
          <a:blip r:embed="rId2">
            <a:alphaModFix/>
          </a:blip>
          <a:stretch>
            <a:fillRect/>
          </a:stretch>
        </a:blipFill>
        <a:effectLst/>
      </p:bgPr>
    </p:bg>
    <p:spTree>
      <p:nvGrpSpPr>
        <p:cNvPr id="1" name="Shape 62"/>
        <p:cNvGrpSpPr/>
        <p:nvPr/>
      </p:nvGrpSpPr>
      <p:grpSpPr>
        <a:xfrm>
          <a:off x="0" y="0"/>
          <a:ext cx="0" cy="0"/>
          <a:chOff x="0" y="0"/>
          <a:chExt cx="0" cy="0"/>
        </a:xfrm>
      </p:grpSpPr>
      <p:sp>
        <p:nvSpPr>
          <p:cNvPr id="63" name="Google Shape;63;p37"/>
          <p:cNvSpPr txBox="1">
            <a:spLocks noGrp="1"/>
          </p:cNvSpPr>
          <p:nvPr>
            <p:ph type="title"/>
          </p:nvPr>
        </p:nvSpPr>
        <p:spPr>
          <a:xfrm>
            <a:off x="1055604" y="1905000"/>
            <a:ext cx="3596607" cy="2667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600"/>
              <a:buFont typeface="Corbel"/>
              <a:buNone/>
              <a:defRPr sz="3600" b="0" i="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37"/>
          <p:cNvSpPr txBox="1">
            <a:spLocks noGrp="1"/>
          </p:cNvSpPr>
          <p:nvPr>
            <p:ph type="body" idx="1"/>
          </p:nvPr>
        </p:nvSpPr>
        <p:spPr>
          <a:xfrm>
            <a:off x="1065213" y="4648200"/>
            <a:ext cx="3581399" cy="1371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800"/>
              <a:buNone/>
              <a:defRPr sz="1800"/>
            </a:lvl1pPr>
            <a:lvl2pPr marL="914400" lvl="1" indent="-228600" algn="l">
              <a:lnSpc>
                <a:spcPct val="90000"/>
              </a:lnSpc>
              <a:spcBef>
                <a:spcPts val="1200"/>
              </a:spcBef>
              <a:spcAft>
                <a:spcPts val="0"/>
              </a:spcAft>
              <a:buSzPts val="1200"/>
              <a:buNone/>
              <a:defRPr sz="1200"/>
            </a:lvl2pPr>
            <a:lvl3pPr marL="1371600" lvl="2" indent="-228600" algn="l">
              <a:lnSpc>
                <a:spcPct val="90000"/>
              </a:lnSpc>
              <a:spcBef>
                <a:spcPts val="600"/>
              </a:spcBef>
              <a:spcAft>
                <a:spcPts val="0"/>
              </a:spcAft>
              <a:buSzPts val="1000"/>
              <a:buNone/>
              <a:defRPr sz="1000"/>
            </a:lvl3pPr>
            <a:lvl4pPr marL="1828800" lvl="3" indent="-228600" algn="l">
              <a:lnSpc>
                <a:spcPct val="90000"/>
              </a:lnSpc>
              <a:spcBef>
                <a:spcPts val="600"/>
              </a:spcBef>
              <a:spcAft>
                <a:spcPts val="0"/>
              </a:spcAft>
              <a:buSzPts val="900"/>
              <a:buNone/>
              <a:defRPr sz="900"/>
            </a:lvl4pPr>
            <a:lvl5pPr marL="2286000" lvl="4" indent="-228600" algn="l">
              <a:lnSpc>
                <a:spcPct val="90000"/>
              </a:lnSpc>
              <a:spcBef>
                <a:spcPts val="600"/>
              </a:spcBef>
              <a:spcAft>
                <a:spcPts val="0"/>
              </a:spcAft>
              <a:buSzPts val="900"/>
              <a:buNone/>
              <a:defRPr sz="900"/>
            </a:lvl5pPr>
            <a:lvl6pPr marL="2743200" lvl="5" indent="-228600" algn="l">
              <a:spcBef>
                <a:spcPts val="600"/>
              </a:spcBef>
              <a:spcAft>
                <a:spcPts val="0"/>
              </a:spcAft>
              <a:buSzPts val="900"/>
              <a:buNone/>
              <a:defRPr sz="900"/>
            </a:lvl6pPr>
            <a:lvl7pPr marL="3200400" lvl="6" indent="-228600" algn="l">
              <a:spcBef>
                <a:spcPts val="600"/>
              </a:spcBef>
              <a:spcAft>
                <a:spcPts val="0"/>
              </a:spcAft>
              <a:buSzPts val="900"/>
              <a:buNone/>
              <a:defRPr sz="900"/>
            </a:lvl7pPr>
            <a:lvl8pPr marL="3657600" lvl="7" indent="-228600" algn="l">
              <a:spcBef>
                <a:spcPts val="600"/>
              </a:spcBef>
              <a:spcAft>
                <a:spcPts val="0"/>
              </a:spcAft>
              <a:buSzPts val="900"/>
              <a:buNone/>
              <a:defRPr sz="900"/>
            </a:lvl8pPr>
            <a:lvl9pPr marL="4114800" lvl="8" indent="-228600" algn="l">
              <a:spcBef>
                <a:spcPts val="600"/>
              </a:spcBef>
              <a:spcAft>
                <a:spcPts val="0"/>
              </a:spcAft>
              <a:buSzPts val="900"/>
              <a:buNone/>
              <a:defRPr sz="900"/>
            </a:lvl9pPr>
          </a:lstStyle>
          <a:p>
            <a:endParaRPr/>
          </a:p>
        </p:txBody>
      </p:sp>
      <p:sp>
        <p:nvSpPr>
          <p:cNvPr id="65" name="Google Shape;65;p37" descr="An empty placeholder to add an image. Click on the placeholder and select the image that you wish to add."/>
          <p:cNvSpPr>
            <a:spLocks noGrp="1"/>
          </p:cNvSpPr>
          <p:nvPr>
            <p:ph type="pic" idx="2"/>
          </p:nvPr>
        </p:nvSpPr>
        <p:spPr>
          <a:xfrm>
            <a:off x="4951414" y="685800"/>
            <a:ext cx="6400799" cy="5334000"/>
          </a:xfrm>
          <a:prstGeom prst="rect">
            <a:avLst/>
          </a:prstGeom>
          <a:solidFill>
            <a:schemeClr val="dk2"/>
          </a:solidFill>
          <a:ln w="76200" cap="flat" cmpd="sng">
            <a:solidFill>
              <a:schemeClr val="lt1"/>
            </a:solidFill>
            <a:prstDash val="solid"/>
            <a:miter lim="800000"/>
            <a:headEnd type="none" w="sm" len="sm"/>
            <a:tailEnd type="none" w="sm" len="sm"/>
          </a:ln>
        </p:spPr>
      </p:sp>
      <p:sp>
        <p:nvSpPr>
          <p:cNvPr id="66" name="Google Shape;66;p37"/>
          <p:cNvSpPr txBox="1">
            <a:spLocks noGrp="1"/>
          </p:cNvSpPr>
          <p:nvPr>
            <p:ph type="ftr" idx="11"/>
          </p:nvPr>
        </p:nvSpPr>
        <p:spPr>
          <a:xfrm>
            <a:off x="1522413" y="6400800"/>
            <a:ext cx="6553199" cy="2762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Proprietary Information. Copyright (C) 2023. Apex Data Solutions, LLC.  All Rights Reserved</a:t>
            </a:r>
            <a:endParaRPr/>
          </a:p>
        </p:txBody>
      </p:sp>
      <p:sp>
        <p:nvSpPr>
          <p:cNvPr id="67" name="Google Shape;67;p37"/>
          <p:cNvSpPr txBox="1">
            <a:spLocks noGrp="1"/>
          </p:cNvSpPr>
          <p:nvPr>
            <p:ph type="dt" idx="10"/>
          </p:nvPr>
        </p:nvSpPr>
        <p:spPr>
          <a:xfrm>
            <a:off x="8226422" y="6400800"/>
            <a:ext cx="1449389" cy="27622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37"/>
          <p:cNvSpPr txBox="1">
            <a:spLocks noGrp="1"/>
          </p:cNvSpPr>
          <p:nvPr>
            <p:ph type="sldNum" idx="12"/>
          </p:nvPr>
        </p:nvSpPr>
        <p:spPr>
          <a:xfrm>
            <a:off x="9828211" y="6400800"/>
            <a:ext cx="838201" cy="2762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9"/>
        <p:cNvGrpSpPr/>
        <p:nvPr/>
      </p:nvGrpSpPr>
      <p:grpSpPr>
        <a:xfrm>
          <a:off x="0" y="0"/>
          <a:ext cx="0" cy="0"/>
          <a:chOff x="0" y="0"/>
          <a:chExt cx="0" cy="0"/>
        </a:xfrm>
      </p:grpSpPr>
      <p:sp>
        <p:nvSpPr>
          <p:cNvPr id="70" name="Google Shape;70;p38"/>
          <p:cNvSpPr txBox="1">
            <a:spLocks noGrp="1"/>
          </p:cNvSpPr>
          <p:nvPr>
            <p:ph type="title"/>
          </p:nvPr>
        </p:nvSpPr>
        <p:spPr>
          <a:xfrm>
            <a:off x="1522413" y="381000"/>
            <a:ext cx="9144001" cy="1371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38"/>
          <p:cNvSpPr txBox="1">
            <a:spLocks noGrp="1"/>
          </p:cNvSpPr>
          <p:nvPr>
            <p:ph type="body" idx="1"/>
          </p:nvPr>
        </p:nvSpPr>
        <p:spPr>
          <a:xfrm rot="5400000">
            <a:off x="4032208" y="-604796"/>
            <a:ext cx="4114801" cy="913439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800"/>
              </a:spcBef>
              <a:spcAft>
                <a:spcPts val="0"/>
              </a:spcAft>
              <a:buSzPts val="1800"/>
              <a:buChar char="•"/>
              <a:defRPr/>
            </a:lvl1pPr>
            <a:lvl2pPr marL="914400" lvl="1" indent="-342900" algn="l">
              <a:lnSpc>
                <a:spcPct val="90000"/>
              </a:lnSpc>
              <a:spcBef>
                <a:spcPts val="12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spcBef>
                <a:spcPts val="600"/>
              </a:spcBef>
              <a:spcAft>
                <a:spcPts val="0"/>
              </a:spcAft>
              <a:buSzPts val="1800"/>
              <a:buChar char="•"/>
              <a:defRPr/>
            </a:lvl6pPr>
            <a:lvl7pPr marL="3200400" lvl="6" indent="-342900" algn="l">
              <a:spcBef>
                <a:spcPts val="600"/>
              </a:spcBef>
              <a:spcAft>
                <a:spcPts val="0"/>
              </a:spcAft>
              <a:buSzPts val="1800"/>
              <a:buChar char="•"/>
              <a:defRPr/>
            </a:lvl7pPr>
            <a:lvl8pPr marL="3657600" lvl="7" indent="-342900" algn="l">
              <a:spcBef>
                <a:spcPts val="600"/>
              </a:spcBef>
              <a:spcAft>
                <a:spcPts val="0"/>
              </a:spcAft>
              <a:buSzPts val="1800"/>
              <a:buChar char="•"/>
              <a:defRPr/>
            </a:lvl8pPr>
            <a:lvl9pPr marL="4114800" lvl="8" indent="-342900" algn="l">
              <a:spcBef>
                <a:spcPts val="600"/>
              </a:spcBef>
              <a:spcAft>
                <a:spcPts val="0"/>
              </a:spcAft>
              <a:buSzPts val="1800"/>
              <a:buChar char="•"/>
              <a:defRPr/>
            </a:lvl9pPr>
          </a:lstStyle>
          <a:p>
            <a:endParaRPr/>
          </a:p>
        </p:txBody>
      </p:sp>
      <p:sp>
        <p:nvSpPr>
          <p:cNvPr id="72" name="Google Shape;72;p38"/>
          <p:cNvSpPr txBox="1">
            <a:spLocks noGrp="1"/>
          </p:cNvSpPr>
          <p:nvPr>
            <p:ph type="ftr" idx="11"/>
          </p:nvPr>
        </p:nvSpPr>
        <p:spPr>
          <a:xfrm>
            <a:off x="1522413" y="6400800"/>
            <a:ext cx="6553199" cy="2762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Proprietary Information. Copyright (C) 2023. Apex Data Solutions, LLC.  All Rights Reserved</a:t>
            </a:r>
            <a:endParaRPr/>
          </a:p>
        </p:txBody>
      </p:sp>
      <p:sp>
        <p:nvSpPr>
          <p:cNvPr id="73" name="Google Shape;73;p38"/>
          <p:cNvSpPr txBox="1">
            <a:spLocks noGrp="1"/>
          </p:cNvSpPr>
          <p:nvPr>
            <p:ph type="dt" idx="10"/>
          </p:nvPr>
        </p:nvSpPr>
        <p:spPr>
          <a:xfrm>
            <a:off x="8226422" y="6400800"/>
            <a:ext cx="1449389" cy="27622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38"/>
          <p:cNvSpPr txBox="1">
            <a:spLocks noGrp="1"/>
          </p:cNvSpPr>
          <p:nvPr>
            <p:ph type="sldNum" idx="12"/>
          </p:nvPr>
        </p:nvSpPr>
        <p:spPr>
          <a:xfrm>
            <a:off x="9828211" y="6400800"/>
            <a:ext cx="838201" cy="2762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5"/>
        <p:cNvGrpSpPr/>
        <p:nvPr/>
      </p:nvGrpSpPr>
      <p:grpSpPr>
        <a:xfrm>
          <a:off x="0" y="0"/>
          <a:ext cx="0" cy="0"/>
          <a:chOff x="0" y="0"/>
          <a:chExt cx="0" cy="0"/>
        </a:xfrm>
      </p:grpSpPr>
      <p:sp>
        <p:nvSpPr>
          <p:cNvPr id="76" name="Google Shape;76;p39"/>
          <p:cNvSpPr txBox="1">
            <a:spLocks noGrp="1"/>
          </p:cNvSpPr>
          <p:nvPr>
            <p:ph type="title"/>
          </p:nvPr>
        </p:nvSpPr>
        <p:spPr>
          <a:xfrm rot="5400000">
            <a:off x="7085013" y="2438400"/>
            <a:ext cx="5638800" cy="1524001"/>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7" name="Google Shape;77;p39"/>
          <p:cNvSpPr txBox="1">
            <a:spLocks noGrp="1"/>
          </p:cNvSpPr>
          <p:nvPr>
            <p:ph type="body" idx="1"/>
          </p:nvPr>
        </p:nvSpPr>
        <p:spPr>
          <a:xfrm rot="5400000">
            <a:off x="2398712" y="-495299"/>
            <a:ext cx="5638800" cy="739139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800"/>
              </a:spcBef>
              <a:spcAft>
                <a:spcPts val="0"/>
              </a:spcAft>
              <a:buSzPts val="1800"/>
              <a:buChar char="•"/>
              <a:defRPr/>
            </a:lvl1pPr>
            <a:lvl2pPr marL="914400" lvl="1" indent="-342900" algn="l">
              <a:lnSpc>
                <a:spcPct val="90000"/>
              </a:lnSpc>
              <a:spcBef>
                <a:spcPts val="12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spcBef>
                <a:spcPts val="600"/>
              </a:spcBef>
              <a:spcAft>
                <a:spcPts val="0"/>
              </a:spcAft>
              <a:buSzPts val="1800"/>
              <a:buChar char="•"/>
              <a:defRPr/>
            </a:lvl6pPr>
            <a:lvl7pPr marL="3200400" lvl="6" indent="-342900" algn="l">
              <a:spcBef>
                <a:spcPts val="600"/>
              </a:spcBef>
              <a:spcAft>
                <a:spcPts val="0"/>
              </a:spcAft>
              <a:buSzPts val="1800"/>
              <a:buChar char="•"/>
              <a:defRPr/>
            </a:lvl7pPr>
            <a:lvl8pPr marL="3657600" lvl="7" indent="-342900" algn="l">
              <a:spcBef>
                <a:spcPts val="600"/>
              </a:spcBef>
              <a:spcAft>
                <a:spcPts val="0"/>
              </a:spcAft>
              <a:buSzPts val="1800"/>
              <a:buChar char="•"/>
              <a:defRPr/>
            </a:lvl8pPr>
            <a:lvl9pPr marL="4114800" lvl="8" indent="-342900" algn="l">
              <a:spcBef>
                <a:spcPts val="600"/>
              </a:spcBef>
              <a:spcAft>
                <a:spcPts val="0"/>
              </a:spcAft>
              <a:buSzPts val="1800"/>
              <a:buChar char="•"/>
              <a:defRPr/>
            </a:lvl9pPr>
          </a:lstStyle>
          <a:p>
            <a:endParaRPr/>
          </a:p>
        </p:txBody>
      </p:sp>
      <p:sp>
        <p:nvSpPr>
          <p:cNvPr id="78" name="Google Shape;78;p39"/>
          <p:cNvSpPr txBox="1">
            <a:spLocks noGrp="1"/>
          </p:cNvSpPr>
          <p:nvPr>
            <p:ph type="ftr" idx="11"/>
          </p:nvPr>
        </p:nvSpPr>
        <p:spPr>
          <a:xfrm>
            <a:off x="1522413" y="6400800"/>
            <a:ext cx="6553199" cy="2762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Proprietary Information. Copyright (C) 2023. Apex Data Solutions, LLC.  All Rights Reserved</a:t>
            </a:r>
            <a:endParaRPr/>
          </a:p>
        </p:txBody>
      </p:sp>
      <p:sp>
        <p:nvSpPr>
          <p:cNvPr id="79" name="Google Shape;79;p39"/>
          <p:cNvSpPr txBox="1">
            <a:spLocks noGrp="1"/>
          </p:cNvSpPr>
          <p:nvPr>
            <p:ph type="dt" idx="10"/>
          </p:nvPr>
        </p:nvSpPr>
        <p:spPr>
          <a:xfrm>
            <a:off x="8226422" y="6400800"/>
            <a:ext cx="1449389" cy="27622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39"/>
          <p:cNvSpPr txBox="1">
            <a:spLocks noGrp="1"/>
          </p:cNvSpPr>
          <p:nvPr>
            <p:ph type="sldNum" idx="12"/>
          </p:nvPr>
        </p:nvSpPr>
        <p:spPr>
          <a:xfrm>
            <a:off x="9828211" y="6400800"/>
            <a:ext cx="838201" cy="2762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8">
            <a:alphaModFix/>
          </a:blip>
          <a:stretch>
            <a:fillRect/>
          </a:stretch>
        </a:blipFill>
        <a:effectLst/>
      </p:bgPr>
    </p:bg>
    <p:spTree>
      <p:nvGrpSpPr>
        <p:cNvPr id="1" name="Shape 9"/>
        <p:cNvGrpSpPr/>
        <p:nvPr/>
      </p:nvGrpSpPr>
      <p:grpSpPr>
        <a:xfrm>
          <a:off x="0" y="0"/>
          <a:ext cx="0" cy="0"/>
          <a:chOff x="0" y="0"/>
          <a:chExt cx="0" cy="0"/>
        </a:xfrm>
      </p:grpSpPr>
      <p:sp>
        <p:nvSpPr>
          <p:cNvPr id="10" name="Google Shape;10;p28"/>
          <p:cNvSpPr txBox="1">
            <a:spLocks noGrp="1"/>
          </p:cNvSpPr>
          <p:nvPr>
            <p:ph type="title"/>
          </p:nvPr>
        </p:nvSpPr>
        <p:spPr>
          <a:xfrm>
            <a:off x="1522413" y="381000"/>
            <a:ext cx="9144001" cy="137160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lt1"/>
              </a:buClr>
              <a:buSzPts val="3600"/>
              <a:buFont typeface="Corbel"/>
              <a:buNone/>
              <a:defRPr sz="3600" b="0" i="0" u="none" strike="noStrike" cap="none">
                <a:solidFill>
                  <a:schemeClr val="lt1"/>
                </a:solidFill>
                <a:latin typeface="Corbel"/>
                <a:ea typeface="Corbel"/>
                <a:cs typeface="Corbel"/>
                <a:sym typeface="Corbe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8"/>
          <p:cNvSpPr txBox="1">
            <a:spLocks noGrp="1"/>
          </p:cNvSpPr>
          <p:nvPr>
            <p:ph type="body" idx="1"/>
          </p:nvPr>
        </p:nvSpPr>
        <p:spPr>
          <a:xfrm>
            <a:off x="1522413" y="1904999"/>
            <a:ext cx="9134391" cy="4114801"/>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800"/>
              </a:spcBef>
              <a:spcAft>
                <a:spcPts val="0"/>
              </a:spcAft>
              <a:buClr>
                <a:schemeClr val="accent1"/>
              </a:buClr>
              <a:buSzPts val="2400"/>
              <a:buFont typeface="Arial"/>
              <a:buChar char="•"/>
              <a:defRPr sz="2400" b="0" i="0" u="none" strike="noStrike" cap="none">
                <a:solidFill>
                  <a:schemeClr val="lt1"/>
                </a:solidFill>
                <a:latin typeface="Corbel"/>
                <a:ea typeface="Corbel"/>
                <a:cs typeface="Corbel"/>
                <a:sym typeface="Corbel"/>
              </a:defRPr>
            </a:lvl1pPr>
            <a:lvl2pPr marL="914400" marR="0" lvl="1" indent="-355600" algn="l" rtl="0">
              <a:lnSpc>
                <a:spcPct val="90000"/>
              </a:lnSpc>
              <a:spcBef>
                <a:spcPts val="1200"/>
              </a:spcBef>
              <a:spcAft>
                <a:spcPts val="0"/>
              </a:spcAft>
              <a:buClr>
                <a:schemeClr val="accent1"/>
              </a:buClr>
              <a:buSzPts val="2000"/>
              <a:buFont typeface="Arial"/>
              <a:buChar char="•"/>
              <a:defRPr sz="2000" b="0" i="0" u="none" strike="noStrike" cap="none">
                <a:solidFill>
                  <a:schemeClr val="lt1"/>
                </a:solidFill>
                <a:latin typeface="Corbel"/>
                <a:ea typeface="Corbel"/>
                <a:cs typeface="Corbel"/>
                <a:sym typeface="Corbel"/>
              </a:defRPr>
            </a:lvl2pPr>
            <a:lvl3pPr marL="1371600" marR="0" lvl="2" indent="-342900" algn="l" rtl="0">
              <a:lnSpc>
                <a:spcPct val="90000"/>
              </a:lnSpc>
              <a:spcBef>
                <a:spcPts val="600"/>
              </a:spcBef>
              <a:spcAft>
                <a:spcPts val="0"/>
              </a:spcAft>
              <a:buClr>
                <a:schemeClr val="accent1"/>
              </a:buClr>
              <a:buSzPts val="1800"/>
              <a:buFont typeface="Arial"/>
              <a:buChar char="•"/>
              <a:defRPr sz="1800" b="0" i="0" u="none" strike="noStrike" cap="none">
                <a:solidFill>
                  <a:schemeClr val="lt1"/>
                </a:solidFill>
                <a:latin typeface="Corbel"/>
                <a:ea typeface="Corbel"/>
                <a:cs typeface="Corbel"/>
                <a:sym typeface="Corbel"/>
              </a:defRPr>
            </a:lvl3pPr>
            <a:lvl4pPr marL="1828800" marR="0" lvl="3" indent="-330200" algn="l" rtl="0">
              <a:lnSpc>
                <a:spcPct val="90000"/>
              </a:lnSpc>
              <a:spcBef>
                <a:spcPts val="600"/>
              </a:spcBef>
              <a:spcAft>
                <a:spcPts val="0"/>
              </a:spcAft>
              <a:buClr>
                <a:schemeClr val="accent1"/>
              </a:buClr>
              <a:buSzPts val="1600"/>
              <a:buFont typeface="Arial"/>
              <a:buChar char="•"/>
              <a:defRPr sz="1600" b="0" i="0" u="none" strike="noStrike" cap="none">
                <a:solidFill>
                  <a:schemeClr val="lt1"/>
                </a:solidFill>
                <a:latin typeface="Corbel"/>
                <a:ea typeface="Corbel"/>
                <a:cs typeface="Corbel"/>
                <a:sym typeface="Corbel"/>
              </a:defRPr>
            </a:lvl4pPr>
            <a:lvl5pPr marL="2286000" marR="0" lvl="4" indent="-330200" algn="l" rtl="0">
              <a:lnSpc>
                <a:spcPct val="90000"/>
              </a:lnSpc>
              <a:spcBef>
                <a:spcPts val="600"/>
              </a:spcBef>
              <a:spcAft>
                <a:spcPts val="0"/>
              </a:spcAft>
              <a:buClr>
                <a:schemeClr val="accent1"/>
              </a:buClr>
              <a:buSzPts val="1600"/>
              <a:buFont typeface="Arial"/>
              <a:buChar char="•"/>
              <a:defRPr sz="1600" b="0" i="0" u="none" strike="noStrike" cap="none">
                <a:solidFill>
                  <a:schemeClr val="lt1"/>
                </a:solidFill>
                <a:latin typeface="Corbel"/>
                <a:ea typeface="Corbel"/>
                <a:cs typeface="Corbel"/>
                <a:sym typeface="Corbel"/>
              </a:defRPr>
            </a:lvl5pPr>
            <a:lvl6pPr marL="2743200" marR="0" lvl="5" indent="-330200" algn="l" rtl="0">
              <a:spcBef>
                <a:spcPts val="600"/>
              </a:spcBef>
              <a:spcAft>
                <a:spcPts val="0"/>
              </a:spcAft>
              <a:buClr>
                <a:schemeClr val="accent1"/>
              </a:buClr>
              <a:buSzPts val="1600"/>
              <a:buFont typeface="Arial"/>
              <a:buChar char="•"/>
              <a:defRPr sz="1600" b="0" i="0" u="none" strike="noStrike" cap="none">
                <a:solidFill>
                  <a:schemeClr val="lt1"/>
                </a:solidFill>
                <a:latin typeface="Corbel"/>
                <a:ea typeface="Corbel"/>
                <a:cs typeface="Corbel"/>
                <a:sym typeface="Corbel"/>
              </a:defRPr>
            </a:lvl6pPr>
            <a:lvl7pPr marL="3200400" marR="0" lvl="6" indent="-330200" algn="l" rtl="0">
              <a:spcBef>
                <a:spcPts val="600"/>
              </a:spcBef>
              <a:spcAft>
                <a:spcPts val="0"/>
              </a:spcAft>
              <a:buClr>
                <a:schemeClr val="accent1"/>
              </a:buClr>
              <a:buSzPts val="1600"/>
              <a:buFont typeface="Arial"/>
              <a:buChar char="•"/>
              <a:defRPr sz="1600" b="0" i="0" u="none" strike="noStrike" cap="none">
                <a:solidFill>
                  <a:schemeClr val="lt1"/>
                </a:solidFill>
                <a:latin typeface="Corbel"/>
                <a:ea typeface="Corbel"/>
                <a:cs typeface="Corbel"/>
                <a:sym typeface="Corbel"/>
              </a:defRPr>
            </a:lvl7pPr>
            <a:lvl8pPr marL="3657600" marR="0" lvl="7" indent="-330200" algn="l" rtl="0">
              <a:spcBef>
                <a:spcPts val="600"/>
              </a:spcBef>
              <a:spcAft>
                <a:spcPts val="0"/>
              </a:spcAft>
              <a:buClr>
                <a:schemeClr val="accent1"/>
              </a:buClr>
              <a:buSzPts val="1600"/>
              <a:buFont typeface="Arial"/>
              <a:buChar char="•"/>
              <a:defRPr sz="1600" b="0" i="0" u="none" strike="noStrike" cap="none">
                <a:solidFill>
                  <a:schemeClr val="lt1"/>
                </a:solidFill>
                <a:latin typeface="Corbel"/>
                <a:ea typeface="Corbel"/>
                <a:cs typeface="Corbel"/>
                <a:sym typeface="Corbel"/>
              </a:defRPr>
            </a:lvl8pPr>
            <a:lvl9pPr marL="4114800" marR="0" lvl="8" indent="-330200" algn="l" rtl="0">
              <a:spcBef>
                <a:spcPts val="600"/>
              </a:spcBef>
              <a:spcAft>
                <a:spcPts val="0"/>
              </a:spcAft>
              <a:buClr>
                <a:schemeClr val="accent1"/>
              </a:buClr>
              <a:buSzPts val="1600"/>
              <a:buFont typeface="Arial"/>
              <a:buChar char="•"/>
              <a:defRPr sz="1600" b="0" i="0" u="none" strike="noStrike" cap="none">
                <a:solidFill>
                  <a:schemeClr val="lt1"/>
                </a:solidFill>
                <a:latin typeface="Corbel"/>
                <a:ea typeface="Corbel"/>
                <a:cs typeface="Corbel"/>
                <a:sym typeface="Corbel"/>
              </a:defRPr>
            </a:lvl9pPr>
          </a:lstStyle>
          <a:p>
            <a:endParaRPr/>
          </a:p>
        </p:txBody>
      </p:sp>
      <p:sp>
        <p:nvSpPr>
          <p:cNvPr id="12" name="Google Shape;12;p28"/>
          <p:cNvSpPr txBox="1">
            <a:spLocks noGrp="1"/>
          </p:cNvSpPr>
          <p:nvPr>
            <p:ph type="ftr" idx="11"/>
          </p:nvPr>
        </p:nvSpPr>
        <p:spPr>
          <a:xfrm>
            <a:off x="1522413" y="6400800"/>
            <a:ext cx="6553199" cy="276228"/>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100" b="0" i="0" u="none" strike="noStrike" cap="none">
                <a:solidFill>
                  <a:schemeClr val="lt1"/>
                </a:solidFill>
                <a:latin typeface="Corbel"/>
                <a:ea typeface="Corbel"/>
                <a:cs typeface="Corbel"/>
                <a:sym typeface="Corbel"/>
              </a:defRPr>
            </a:lvl1pPr>
            <a:lvl2pPr marR="0" lvl="1" algn="l" rtl="0">
              <a:spcBef>
                <a:spcPts val="0"/>
              </a:spcBef>
              <a:spcAft>
                <a:spcPts val="0"/>
              </a:spcAft>
              <a:buSzPts val="1400"/>
              <a:buNone/>
              <a:defRPr sz="1800" b="0" i="0" u="none" strike="noStrike" cap="none">
                <a:solidFill>
                  <a:schemeClr val="lt1"/>
                </a:solidFill>
                <a:latin typeface="Corbel"/>
                <a:ea typeface="Corbel"/>
                <a:cs typeface="Corbel"/>
                <a:sym typeface="Corbel"/>
              </a:defRPr>
            </a:lvl2pPr>
            <a:lvl3pPr marR="0" lvl="2" algn="l" rtl="0">
              <a:spcBef>
                <a:spcPts val="0"/>
              </a:spcBef>
              <a:spcAft>
                <a:spcPts val="0"/>
              </a:spcAft>
              <a:buSzPts val="1400"/>
              <a:buNone/>
              <a:defRPr sz="1800" b="0" i="0" u="none" strike="noStrike" cap="none">
                <a:solidFill>
                  <a:schemeClr val="lt1"/>
                </a:solidFill>
                <a:latin typeface="Corbel"/>
                <a:ea typeface="Corbel"/>
                <a:cs typeface="Corbel"/>
                <a:sym typeface="Corbel"/>
              </a:defRPr>
            </a:lvl3pPr>
            <a:lvl4pPr marR="0" lvl="3" algn="l" rtl="0">
              <a:spcBef>
                <a:spcPts val="0"/>
              </a:spcBef>
              <a:spcAft>
                <a:spcPts val="0"/>
              </a:spcAft>
              <a:buSzPts val="1400"/>
              <a:buNone/>
              <a:defRPr sz="1800" b="0" i="0" u="none" strike="noStrike" cap="none">
                <a:solidFill>
                  <a:schemeClr val="lt1"/>
                </a:solidFill>
                <a:latin typeface="Corbel"/>
                <a:ea typeface="Corbel"/>
                <a:cs typeface="Corbel"/>
                <a:sym typeface="Corbel"/>
              </a:defRPr>
            </a:lvl4pPr>
            <a:lvl5pPr marR="0" lvl="4" algn="l" rtl="0">
              <a:spcBef>
                <a:spcPts val="0"/>
              </a:spcBef>
              <a:spcAft>
                <a:spcPts val="0"/>
              </a:spcAft>
              <a:buSzPts val="1400"/>
              <a:buNone/>
              <a:defRPr sz="1800" b="0" i="0" u="none" strike="noStrike" cap="none">
                <a:solidFill>
                  <a:schemeClr val="lt1"/>
                </a:solidFill>
                <a:latin typeface="Corbel"/>
                <a:ea typeface="Corbel"/>
                <a:cs typeface="Corbel"/>
                <a:sym typeface="Corbel"/>
              </a:defRPr>
            </a:lvl5pPr>
            <a:lvl6pPr marR="0" lvl="5" algn="l" rtl="0">
              <a:spcBef>
                <a:spcPts val="0"/>
              </a:spcBef>
              <a:spcAft>
                <a:spcPts val="0"/>
              </a:spcAft>
              <a:buSzPts val="1400"/>
              <a:buNone/>
              <a:defRPr sz="1800" b="0" i="0" u="none" strike="noStrike" cap="none">
                <a:solidFill>
                  <a:schemeClr val="lt1"/>
                </a:solidFill>
                <a:latin typeface="Corbel"/>
                <a:ea typeface="Corbel"/>
                <a:cs typeface="Corbel"/>
                <a:sym typeface="Corbel"/>
              </a:defRPr>
            </a:lvl6pPr>
            <a:lvl7pPr marR="0" lvl="6" algn="l" rtl="0">
              <a:spcBef>
                <a:spcPts val="0"/>
              </a:spcBef>
              <a:spcAft>
                <a:spcPts val="0"/>
              </a:spcAft>
              <a:buSzPts val="1400"/>
              <a:buNone/>
              <a:defRPr sz="1800" b="0" i="0" u="none" strike="noStrike" cap="none">
                <a:solidFill>
                  <a:schemeClr val="lt1"/>
                </a:solidFill>
                <a:latin typeface="Corbel"/>
                <a:ea typeface="Corbel"/>
                <a:cs typeface="Corbel"/>
                <a:sym typeface="Corbel"/>
              </a:defRPr>
            </a:lvl7pPr>
            <a:lvl8pPr marR="0" lvl="7" algn="l" rtl="0">
              <a:spcBef>
                <a:spcPts val="0"/>
              </a:spcBef>
              <a:spcAft>
                <a:spcPts val="0"/>
              </a:spcAft>
              <a:buSzPts val="1400"/>
              <a:buNone/>
              <a:defRPr sz="1800" b="0" i="0" u="none" strike="noStrike" cap="none">
                <a:solidFill>
                  <a:schemeClr val="lt1"/>
                </a:solidFill>
                <a:latin typeface="Corbel"/>
                <a:ea typeface="Corbel"/>
                <a:cs typeface="Corbel"/>
                <a:sym typeface="Corbel"/>
              </a:defRPr>
            </a:lvl8pPr>
            <a:lvl9pPr marR="0" lvl="8" algn="l" rtl="0">
              <a:spcBef>
                <a:spcPts val="0"/>
              </a:spcBef>
              <a:spcAft>
                <a:spcPts val="0"/>
              </a:spcAft>
              <a:buSzPts val="1400"/>
              <a:buNone/>
              <a:defRPr sz="1800" b="0" i="0" u="none" strike="noStrike" cap="none">
                <a:solidFill>
                  <a:schemeClr val="lt1"/>
                </a:solidFill>
                <a:latin typeface="Corbel"/>
                <a:ea typeface="Corbel"/>
                <a:cs typeface="Corbel"/>
                <a:sym typeface="Corbel"/>
              </a:defRPr>
            </a:lvl9pPr>
          </a:lstStyle>
          <a:p>
            <a:r>
              <a:rPr lang="en-US"/>
              <a:t>Proprietary Information. Copyright (C) 2023. Apex Data Solutions, LLC.  All Rights Reserved</a:t>
            </a:r>
            <a:endParaRPr/>
          </a:p>
        </p:txBody>
      </p:sp>
      <p:sp>
        <p:nvSpPr>
          <p:cNvPr id="13" name="Google Shape;13;p28"/>
          <p:cNvSpPr txBox="1">
            <a:spLocks noGrp="1"/>
          </p:cNvSpPr>
          <p:nvPr>
            <p:ph type="dt" idx="10"/>
          </p:nvPr>
        </p:nvSpPr>
        <p:spPr>
          <a:xfrm>
            <a:off x="8226422" y="6400800"/>
            <a:ext cx="1449389" cy="276228"/>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100" b="0" i="0" u="none" strike="noStrike" cap="none">
                <a:solidFill>
                  <a:schemeClr val="lt1"/>
                </a:solidFill>
                <a:latin typeface="Corbel"/>
                <a:ea typeface="Corbel"/>
                <a:cs typeface="Corbel"/>
                <a:sym typeface="Corbel"/>
              </a:defRPr>
            </a:lvl1pPr>
            <a:lvl2pPr marR="0" lvl="1" algn="l" rtl="0">
              <a:spcBef>
                <a:spcPts val="0"/>
              </a:spcBef>
              <a:spcAft>
                <a:spcPts val="0"/>
              </a:spcAft>
              <a:buSzPts val="1400"/>
              <a:buNone/>
              <a:defRPr sz="1800" b="0" i="0" u="none" strike="noStrike" cap="none">
                <a:solidFill>
                  <a:schemeClr val="lt1"/>
                </a:solidFill>
                <a:latin typeface="Corbel"/>
                <a:ea typeface="Corbel"/>
                <a:cs typeface="Corbel"/>
                <a:sym typeface="Corbel"/>
              </a:defRPr>
            </a:lvl2pPr>
            <a:lvl3pPr marR="0" lvl="2" algn="l" rtl="0">
              <a:spcBef>
                <a:spcPts val="0"/>
              </a:spcBef>
              <a:spcAft>
                <a:spcPts val="0"/>
              </a:spcAft>
              <a:buSzPts val="1400"/>
              <a:buNone/>
              <a:defRPr sz="1800" b="0" i="0" u="none" strike="noStrike" cap="none">
                <a:solidFill>
                  <a:schemeClr val="lt1"/>
                </a:solidFill>
                <a:latin typeface="Corbel"/>
                <a:ea typeface="Corbel"/>
                <a:cs typeface="Corbel"/>
                <a:sym typeface="Corbel"/>
              </a:defRPr>
            </a:lvl3pPr>
            <a:lvl4pPr marR="0" lvl="3" algn="l" rtl="0">
              <a:spcBef>
                <a:spcPts val="0"/>
              </a:spcBef>
              <a:spcAft>
                <a:spcPts val="0"/>
              </a:spcAft>
              <a:buSzPts val="1400"/>
              <a:buNone/>
              <a:defRPr sz="1800" b="0" i="0" u="none" strike="noStrike" cap="none">
                <a:solidFill>
                  <a:schemeClr val="lt1"/>
                </a:solidFill>
                <a:latin typeface="Corbel"/>
                <a:ea typeface="Corbel"/>
                <a:cs typeface="Corbel"/>
                <a:sym typeface="Corbel"/>
              </a:defRPr>
            </a:lvl4pPr>
            <a:lvl5pPr marR="0" lvl="4" algn="l" rtl="0">
              <a:spcBef>
                <a:spcPts val="0"/>
              </a:spcBef>
              <a:spcAft>
                <a:spcPts val="0"/>
              </a:spcAft>
              <a:buSzPts val="1400"/>
              <a:buNone/>
              <a:defRPr sz="1800" b="0" i="0" u="none" strike="noStrike" cap="none">
                <a:solidFill>
                  <a:schemeClr val="lt1"/>
                </a:solidFill>
                <a:latin typeface="Corbel"/>
                <a:ea typeface="Corbel"/>
                <a:cs typeface="Corbel"/>
                <a:sym typeface="Corbel"/>
              </a:defRPr>
            </a:lvl5pPr>
            <a:lvl6pPr marR="0" lvl="5" algn="l" rtl="0">
              <a:spcBef>
                <a:spcPts val="0"/>
              </a:spcBef>
              <a:spcAft>
                <a:spcPts val="0"/>
              </a:spcAft>
              <a:buSzPts val="1400"/>
              <a:buNone/>
              <a:defRPr sz="1800" b="0" i="0" u="none" strike="noStrike" cap="none">
                <a:solidFill>
                  <a:schemeClr val="lt1"/>
                </a:solidFill>
                <a:latin typeface="Corbel"/>
                <a:ea typeface="Corbel"/>
                <a:cs typeface="Corbel"/>
                <a:sym typeface="Corbel"/>
              </a:defRPr>
            </a:lvl6pPr>
            <a:lvl7pPr marR="0" lvl="6" algn="l" rtl="0">
              <a:spcBef>
                <a:spcPts val="0"/>
              </a:spcBef>
              <a:spcAft>
                <a:spcPts val="0"/>
              </a:spcAft>
              <a:buSzPts val="1400"/>
              <a:buNone/>
              <a:defRPr sz="1800" b="0" i="0" u="none" strike="noStrike" cap="none">
                <a:solidFill>
                  <a:schemeClr val="lt1"/>
                </a:solidFill>
                <a:latin typeface="Corbel"/>
                <a:ea typeface="Corbel"/>
                <a:cs typeface="Corbel"/>
                <a:sym typeface="Corbel"/>
              </a:defRPr>
            </a:lvl7pPr>
            <a:lvl8pPr marR="0" lvl="7" algn="l" rtl="0">
              <a:spcBef>
                <a:spcPts val="0"/>
              </a:spcBef>
              <a:spcAft>
                <a:spcPts val="0"/>
              </a:spcAft>
              <a:buSzPts val="1400"/>
              <a:buNone/>
              <a:defRPr sz="1800" b="0" i="0" u="none" strike="noStrike" cap="none">
                <a:solidFill>
                  <a:schemeClr val="lt1"/>
                </a:solidFill>
                <a:latin typeface="Corbel"/>
                <a:ea typeface="Corbel"/>
                <a:cs typeface="Corbel"/>
                <a:sym typeface="Corbel"/>
              </a:defRPr>
            </a:lvl8pPr>
            <a:lvl9pPr marR="0" lvl="8" algn="l" rtl="0">
              <a:spcBef>
                <a:spcPts val="0"/>
              </a:spcBef>
              <a:spcAft>
                <a:spcPts val="0"/>
              </a:spcAft>
              <a:buSzPts val="1400"/>
              <a:buNone/>
              <a:defRPr sz="1800" b="0" i="0" u="none" strike="noStrike" cap="none">
                <a:solidFill>
                  <a:schemeClr val="lt1"/>
                </a:solidFill>
                <a:latin typeface="Corbel"/>
                <a:ea typeface="Corbel"/>
                <a:cs typeface="Corbel"/>
                <a:sym typeface="Corbel"/>
              </a:defRPr>
            </a:lvl9pPr>
          </a:lstStyle>
          <a:p>
            <a:endParaRPr/>
          </a:p>
        </p:txBody>
      </p:sp>
      <p:sp>
        <p:nvSpPr>
          <p:cNvPr id="14" name="Google Shape;14;p28"/>
          <p:cNvSpPr txBox="1">
            <a:spLocks noGrp="1"/>
          </p:cNvSpPr>
          <p:nvPr>
            <p:ph type="sldNum" idx="12"/>
          </p:nvPr>
        </p:nvSpPr>
        <p:spPr>
          <a:xfrm>
            <a:off x="9828211" y="6400800"/>
            <a:ext cx="838201" cy="276228"/>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100" b="0" i="0" u="none" strike="noStrike" cap="none">
                <a:solidFill>
                  <a:schemeClr val="lt1"/>
                </a:solidFill>
                <a:latin typeface="Corbel"/>
                <a:ea typeface="Corbel"/>
                <a:cs typeface="Corbel"/>
                <a:sym typeface="Corbel"/>
              </a:defRPr>
            </a:lvl1pPr>
            <a:lvl2pPr marL="0" marR="0" lvl="1" indent="0" algn="r" rtl="0">
              <a:spcBef>
                <a:spcPts val="0"/>
              </a:spcBef>
              <a:buNone/>
              <a:defRPr sz="1100" b="0" i="0" u="none" strike="noStrike" cap="none">
                <a:solidFill>
                  <a:schemeClr val="lt1"/>
                </a:solidFill>
                <a:latin typeface="Corbel"/>
                <a:ea typeface="Corbel"/>
                <a:cs typeface="Corbel"/>
                <a:sym typeface="Corbel"/>
              </a:defRPr>
            </a:lvl2pPr>
            <a:lvl3pPr marL="0" marR="0" lvl="2" indent="0" algn="r" rtl="0">
              <a:spcBef>
                <a:spcPts val="0"/>
              </a:spcBef>
              <a:buNone/>
              <a:defRPr sz="1100" b="0" i="0" u="none" strike="noStrike" cap="none">
                <a:solidFill>
                  <a:schemeClr val="lt1"/>
                </a:solidFill>
                <a:latin typeface="Corbel"/>
                <a:ea typeface="Corbel"/>
                <a:cs typeface="Corbel"/>
                <a:sym typeface="Corbel"/>
              </a:defRPr>
            </a:lvl3pPr>
            <a:lvl4pPr marL="0" marR="0" lvl="3" indent="0" algn="r" rtl="0">
              <a:spcBef>
                <a:spcPts val="0"/>
              </a:spcBef>
              <a:buNone/>
              <a:defRPr sz="1100" b="0" i="0" u="none" strike="noStrike" cap="none">
                <a:solidFill>
                  <a:schemeClr val="lt1"/>
                </a:solidFill>
                <a:latin typeface="Corbel"/>
                <a:ea typeface="Corbel"/>
                <a:cs typeface="Corbel"/>
                <a:sym typeface="Corbel"/>
              </a:defRPr>
            </a:lvl4pPr>
            <a:lvl5pPr marL="0" marR="0" lvl="4" indent="0" algn="r" rtl="0">
              <a:spcBef>
                <a:spcPts val="0"/>
              </a:spcBef>
              <a:buNone/>
              <a:defRPr sz="1100" b="0" i="0" u="none" strike="noStrike" cap="none">
                <a:solidFill>
                  <a:schemeClr val="lt1"/>
                </a:solidFill>
                <a:latin typeface="Corbel"/>
                <a:ea typeface="Corbel"/>
                <a:cs typeface="Corbel"/>
                <a:sym typeface="Corbel"/>
              </a:defRPr>
            </a:lvl5pPr>
            <a:lvl6pPr marL="0" marR="0" lvl="5" indent="0" algn="r" rtl="0">
              <a:spcBef>
                <a:spcPts val="0"/>
              </a:spcBef>
              <a:buNone/>
              <a:defRPr sz="1100" b="0" i="0" u="none" strike="noStrike" cap="none">
                <a:solidFill>
                  <a:schemeClr val="lt1"/>
                </a:solidFill>
                <a:latin typeface="Corbel"/>
                <a:ea typeface="Corbel"/>
                <a:cs typeface="Corbel"/>
                <a:sym typeface="Corbel"/>
              </a:defRPr>
            </a:lvl6pPr>
            <a:lvl7pPr marL="0" marR="0" lvl="6" indent="0" algn="r" rtl="0">
              <a:spcBef>
                <a:spcPts val="0"/>
              </a:spcBef>
              <a:buNone/>
              <a:defRPr sz="1100" b="0" i="0" u="none" strike="noStrike" cap="none">
                <a:solidFill>
                  <a:schemeClr val="lt1"/>
                </a:solidFill>
                <a:latin typeface="Corbel"/>
                <a:ea typeface="Corbel"/>
                <a:cs typeface="Corbel"/>
                <a:sym typeface="Corbel"/>
              </a:defRPr>
            </a:lvl7pPr>
            <a:lvl8pPr marL="0" marR="0" lvl="7" indent="0" algn="r" rtl="0">
              <a:spcBef>
                <a:spcPts val="0"/>
              </a:spcBef>
              <a:buNone/>
              <a:defRPr sz="1100" b="0" i="0" u="none" strike="noStrike" cap="none">
                <a:solidFill>
                  <a:schemeClr val="lt1"/>
                </a:solidFill>
                <a:latin typeface="Corbel"/>
                <a:ea typeface="Corbel"/>
                <a:cs typeface="Corbel"/>
                <a:sym typeface="Corbel"/>
              </a:defRPr>
            </a:lvl8pPr>
            <a:lvl9pPr marL="0" marR="0" lvl="8" indent="0" algn="r" rtl="0">
              <a:spcBef>
                <a:spcPts val="0"/>
              </a:spcBef>
              <a:buNone/>
              <a:defRPr sz="1100" b="0" i="0" u="none" strike="noStrike" cap="none">
                <a:solidFill>
                  <a:schemeClr val="lt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6" r:id="rId3"/>
    <p:sldLayoutId id="2147483657" r:id="rId4"/>
    <p:sldLayoutId id="2147483658" r:id="rId5"/>
    <p:sldLayoutId id="2147483659" r:id="rId6"/>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39">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apexdatasolutions.com/apex-news/phase-1-provider-directory-data-accuracy-use-case-final-demos-for-the-department-of-veterans-affairs-and-centers-for-medicare-medicaid-service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mailto:greg@apexdatasolutions.com"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ctrTitle"/>
          </p:nvPr>
        </p:nvSpPr>
        <p:spPr>
          <a:xfrm>
            <a:off x="1065214" y="1504710"/>
            <a:ext cx="8229600" cy="1718840"/>
          </a:xfrm>
          <a:prstGeom prst="rect">
            <a:avLst/>
          </a:prstGeom>
          <a:noFill/>
          <a:ln>
            <a:noFill/>
          </a:ln>
        </p:spPr>
        <p:txBody>
          <a:bodyPr spcFirstLastPara="1" wrap="square" lIns="91425" tIns="45700" rIns="91425" bIns="45700" anchor="b" anchorCtr="0">
            <a:normAutofit/>
          </a:bodyPr>
          <a:lstStyle/>
          <a:p>
            <a:pPr lvl="0">
              <a:buSzPct val="100000"/>
            </a:pPr>
            <a:r>
              <a:rPr lang="en-US" sz="6000" dirty="0"/>
              <a:t>ACT-IAC Emerging Technology COI</a:t>
            </a:r>
            <a:endParaRPr sz="6000" dirty="0"/>
          </a:p>
        </p:txBody>
      </p:sp>
      <p:sp>
        <p:nvSpPr>
          <p:cNvPr id="86" name="Google Shape;86;p1"/>
          <p:cNvSpPr txBox="1">
            <a:spLocks noGrp="1"/>
          </p:cNvSpPr>
          <p:nvPr>
            <p:ph type="subTitle" idx="1"/>
          </p:nvPr>
        </p:nvSpPr>
        <p:spPr>
          <a:xfrm>
            <a:off x="1065213" y="3557287"/>
            <a:ext cx="8229600" cy="2462513"/>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90000"/>
              </a:lnSpc>
              <a:spcBef>
                <a:spcPts val="0"/>
              </a:spcBef>
              <a:spcAft>
                <a:spcPts val="0"/>
              </a:spcAft>
              <a:buSzPts val="2000"/>
              <a:buNone/>
            </a:pPr>
            <a:r>
              <a:rPr lang="en-US" sz="2800" dirty="0">
                <a:solidFill>
                  <a:srgbClr val="00A7FF"/>
                </a:solidFill>
              </a:rPr>
              <a:t>Utilizing Block Chain-enabled Solutions to Solve Core Healthcare Enterprise Interoperability Problems</a:t>
            </a:r>
          </a:p>
          <a:p>
            <a:pPr marL="0" lvl="0" indent="0" algn="l" rtl="0">
              <a:lnSpc>
                <a:spcPct val="90000"/>
              </a:lnSpc>
              <a:spcBef>
                <a:spcPts val="0"/>
              </a:spcBef>
              <a:spcAft>
                <a:spcPts val="0"/>
              </a:spcAft>
              <a:buSzPts val="2000"/>
              <a:buNone/>
            </a:pPr>
            <a:endParaRPr lang="en-US" dirty="0">
              <a:solidFill>
                <a:srgbClr val="00A7FF"/>
              </a:solidFill>
            </a:endParaRPr>
          </a:p>
          <a:p>
            <a:pPr marL="0" lvl="0" indent="0"/>
            <a:endParaRPr lang="en-US" dirty="0">
              <a:solidFill>
                <a:srgbClr val="00A7FF"/>
              </a:solidFill>
            </a:endParaRPr>
          </a:p>
          <a:p>
            <a:pPr marL="0" lvl="0" indent="0"/>
            <a:endParaRPr lang="en-US" dirty="0">
              <a:solidFill>
                <a:srgbClr val="00A7FF"/>
              </a:solidFill>
            </a:endParaRPr>
          </a:p>
          <a:p>
            <a:pPr marL="0" lvl="0" indent="0"/>
            <a:r>
              <a:rPr lang="en-US" dirty="0">
                <a:solidFill>
                  <a:srgbClr val="00A7FF"/>
                </a:solidFill>
              </a:rPr>
              <a:t>Greg </a:t>
            </a:r>
            <a:r>
              <a:rPr lang="en-US" dirty="0" err="1">
                <a:solidFill>
                  <a:srgbClr val="00A7FF"/>
                </a:solidFill>
              </a:rPr>
              <a:t>Matton</a:t>
            </a:r>
            <a:r>
              <a:rPr lang="en-US" dirty="0">
                <a:solidFill>
                  <a:srgbClr val="00A7FF"/>
                </a:solidFill>
              </a:rPr>
              <a:t>, CEO</a:t>
            </a:r>
          </a:p>
          <a:p>
            <a:pPr marL="0" lvl="0" indent="0"/>
            <a:endParaRPr lang="en-US" dirty="0">
              <a:solidFill>
                <a:srgbClr val="00A7FF"/>
              </a:solidFill>
            </a:endParaRPr>
          </a:p>
          <a:p>
            <a:pPr marL="0" lvl="0" indent="0"/>
            <a:r>
              <a:rPr lang="en-US" dirty="0">
                <a:solidFill>
                  <a:srgbClr val="FFFF00"/>
                </a:solidFill>
              </a:rPr>
              <a:t>greg@apexdatasolutions.com</a:t>
            </a:r>
          </a:p>
          <a:p>
            <a:pPr marL="0" lvl="0" indent="0" algn="l" rtl="0">
              <a:lnSpc>
                <a:spcPct val="90000"/>
              </a:lnSpc>
              <a:spcBef>
                <a:spcPts val="0"/>
              </a:spcBef>
              <a:spcAft>
                <a:spcPts val="0"/>
              </a:spcAft>
              <a:buSzPts val="2000"/>
              <a:buNone/>
            </a:pPr>
            <a:endParaRPr lang="en-US" dirty="0">
              <a:solidFill>
                <a:srgbClr val="00A7FF"/>
              </a:solidFill>
            </a:endParaRPr>
          </a:p>
        </p:txBody>
      </p:sp>
      <p:pic>
        <p:nvPicPr>
          <p:cNvPr id="87" name="Google Shape;87;p1"/>
          <p:cNvPicPr preferRelativeResize="0"/>
          <p:nvPr/>
        </p:nvPicPr>
        <p:blipFill rotWithShape="1">
          <a:blip r:embed="rId3">
            <a:alphaModFix/>
          </a:blip>
          <a:srcRect/>
          <a:stretch/>
        </p:blipFill>
        <p:spPr>
          <a:xfrm>
            <a:off x="1217612" y="533400"/>
            <a:ext cx="4876801" cy="637573"/>
          </a:xfrm>
          <a:prstGeom prst="rect">
            <a:avLst/>
          </a:prstGeom>
          <a:noFill/>
          <a:ln>
            <a:noFill/>
          </a:ln>
        </p:spPr>
      </p:pic>
      <p:sp>
        <p:nvSpPr>
          <p:cNvPr id="3" name="Rectangle 2"/>
          <p:cNvSpPr/>
          <p:nvPr/>
        </p:nvSpPr>
        <p:spPr>
          <a:xfrm>
            <a:off x="3015049" y="3027406"/>
            <a:ext cx="6125775" cy="307777"/>
          </a:xfrm>
          <a:prstGeom prst="rect">
            <a:avLst/>
          </a:prstGeom>
        </p:spPr>
        <p:txBody>
          <a:bodyPr wrap="square">
            <a:spAutoFit/>
          </a:bodyPr>
          <a:lstStyle/>
          <a:p>
            <a:r>
              <a:rPr lang="en-US" dirty="0"/>
              <a: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F8D1D-0F53-4C39-B5E8-92AF89DFC48B}"/>
              </a:ext>
            </a:extLst>
          </p:cNvPr>
          <p:cNvSpPr>
            <a:spLocks noGrp="1"/>
          </p:cNvSpPr>
          <p:nvPr>
            <p:ph type="title"/>
          </p:nvPr>
        </p:nvSpPr>
        <p:spPr/>
        <p:txBody>
          <a:bodyPr/>
          <a:lstStyle/>
          <a:p>
            <a:r>
              <a:rPr lang="en-US" dirty="0"/>
              <a:t>Scope of the Provider Directory Pilot Use Case </a:t>
            </a:r>
          </a:p>
        </p:txBody>
      </p:sp>
      <p:sp>
        <p:nvSpPr>
          <p:cNvPr id="3" name="Text Placeholder 2">
            <a:extLst>
              <a:ext uri="{FF2B5EF4-FFF2-40B4-BE49-F238E27FC236}">
                <a16:creationId xmlns:a16="http://schemas.microsoft.com/office/drawing/2014/main" id="{D0333D37-C7CE-4D96-A19E-6B1D2042E5C0}"/>
              </a:ext>
            </a:extLst>
          </p:cNvPr>
          <p:cNvSpPr>
            <a:spLocks noGrp="1"/>
          </p:cNvSpPr>
          <p:nvPr>
            <p:ph type="body" idx="1"/>
          </p:nvPr>
        </p:nvSpPr>
        <p:spPr/>
        <p:txBody>
          <a:bodyPr>
            <a:normAutofit fontScale="62500" lnSpcReduction="20000"/>
          </a:bodyPr>
          <a:lstStyle/>
          <a:p>
            <a:r>
              <a:rPr lang="en-US" dirty="0"/>
              <a:t>Our approach utilized a non-ledger based blockchain implementation to build a “single source of truth” with “time-travel” consisting of over 10+ years and over 11+ million discreet National Provider Index (NPI) entries from CMS’s historical Provider data.</a:t>
            </a:r>
          </a:p>
          <a:p>
            <a:r>
              <a:rPr lang="en-US" dirty="0"/>
              <a:t>We created mock VA and CMS environments simulating a Master Database and multiple separate lines of business consuming the Provider Data.</a:t>
            </a:r>
          </a:p>
          <a:p>
            <a:r>
              <a:rPr lang="en-US" dirty="0"/>
              <a:t> Each of these operated on different database stacks, to best simulate real world enterprise environments.</a:t>
            </a:r>
          </a:p>
          <a:p>
            <a:r>
              <a:rPr lang="en-US" dirty="0"/>
              <a:t> We translated the domain to an interoperable HL7/FHIR format using RDF.</a:t>
            </a:r>
          </a:p>
          <a:p>
            <a:r>
              <a:rPr lang="en-US" dirty="0"/>
              <a:t> We created Linked Data Adapters on a microservices platform, which conform to a protocol for change propagation defined in the underlying technology.</a:t>
            </a:r>
          </a:p>
          <a:p>
            <a:r>
              <a:rPr lang="en-US" dirty="0"/>
              <a:t>Goal was to verify that changes from the Providers are added to the Master database and propagated via the </a:t>
            </a:r>
            <a:r>
              <a:rPr lang="en-US" dirty="0" err="1"/>
              <a:t>SSoT</a:t>
            </a:r>
            <a:r>
              <a:rPr lang="en-US" dirty="0"/>
              <a:t> in near-real time to the lines of business databases (SORs) that “know about” the Provider identities that had been updated. </a:t>
            </a:r>
          </a:p>
          <a:p>
            <a:r>
              <a:rPr lang="en-US" dirty="0"/>
              <a:t>Result: Data alignment without batch scripts, providing full compliance and auditability.</a:t>
            </a:r>
          </a:p>
          <a:p>
            <a:endParaRPr lang="en-US" dirty="0"/>
          </a:p>
        </p:txBody>
      </p:sp>
      <p:sp>
        <p:nvSpPr>
          <p:cNvPr id="4" name="Footer Placeholder 3">
            <a:extLst>
              <a:ext uri="{FF2B5EF4-FFF2-40B4-BE49-F238E27FC236}">
                <a16:creationId xmlns:a16="http://schemas.microsoft.com/office/drawing/2014/main" id="{3AFDDA0E-BACE-484D-8E11-2C3D605F7054}"/>
              </a:ext>
            </a:extLst>
          </p:cNvPr>
          <p:cNvSpPr>
            <a:spLocks noGrp="1"/>
          </p:cNvSpPr>
          <p:nvPr>
            <p:ph type="ftr" idx="11"/>
          </p:nvPr>
        </p:nvSpPr>
        <p:spPr/>
        <p:txBody>
          <a:bodyPr/>
          <a:lstStyle/>
          <a:p>
            <a:r>
              <a:rPr lang="en-US" dirty="0"/>
              <a:t>Proprietary. Copyright (C) 2024. Apex Data Solutions, LLC.  All Rights Reserved</a:t>
            </a:r>
          </a:p>
        </p:txBody>
      </p:sp>
    </p:spTree>
    <p:extLst>
      <p:ext uri="{BB962C8B-B14F-4D97-AF65-F5344CB8AC3E}">
        <p14:creationId xmlns:p14="http://schemas.microsoft.com/office/powerpoint/2010/main" val="4022414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ED20A-8E03-4804-B9AA-13BE65C8423C}"/>
              </a:ext>
            </a:extLst>
          </p:cNvPr>
          <p:cNvSpPr>
            <a:spLocks noGrp="1"/>
          </p:cNvSpPr>
          <p:nvPr>
            <p:ph type="title"/>
          </p:nvPr>
        </p:nvSpPr>
        <p:spPr/>
        <p:txBody>
          <a:bodyPr/>
          <a:lstStyle/>
          <a:p>
            <a:r>
              <a:rPr lang="en-US" dirty="0"/>
              <a:t>Implications of Our Provider Directory Use Case Results</a:t>
            </a:r>
          </a:p>
        </p:txBody>
      </p:sp>
      <p:sp>
        <p:nvSpPr>
          <p:cNvPr id="3" name="Text Placeholder 2">
            <a:extLst>
              <a:ext uri="{FF2B5EF4-FFF2-40B4-BE49-F238E27FC236}">
                <a16:creationId xmlns:a16="http://schemas.microsoft.com/office/drawing/2014/main" id="{ACEDBCF9-3B47-478C-A747-9F829C67A9A8}"/>
              </a:ext>
            </a:extLst>
          </p:cNvPr>
          <p:cNvSpPr>
            <a:spLocks noGrp="1"/>
          </p:cNvSpPr>
          <p:nvPr>
            <p:ph type="body" idx="1"/>
          </p:nvPr>
        </p:nvSpPr>
        <p:spPr/>
        <p:txBody>
          <a:bodyPr>
            <a:normAutofit fontScale="85000" lnSpcReduction="20000"/>
          </a:bodyPr>
          <a:lstStyle/>
          <a:p>
            <a:r>
              <a:rPr lang="en-US" dirty="0"/>
              <a:t>The approach tested in the Pilot Use Case provides a path to increase Directory accuracy rates above 90% (current industry rates are approx. 60%)</a:t>
            </a:r>
          </a:p>
          <a:p>
            <a:r>
              <a:rPr lang="en-US" dirty="0"/>
              <a:t> Empowers Payers to:</a:t>
            </a:r>
          </a:p>
          <a:p>
            <a:pPr lvl="1"/>
            <a:r>
              <a:rPr lang="en-US" dirty="0"/>
              <a:t>Process Provider updates as they are submitted, not in batches</a:t>
            </a:r>
          </a:p>
          <a:p>
            <a:pPr lvl="1"/>
            <a:r>
              <a:rPr lang="en-US" dirty="0"/>
              <a:t>Transact those updates to all relevant SORs in near-real time</a:t>
            </a:r>
          </a:p>
          <a:p>
            <a:pPr lvl="1"/>
            <a:r>
              <a:rPr lang="en-US" dirty="0"/>
              <a:t>Eliminate conflicting Provider information across multiple internal systems of record</a:t>
            </a:r>
          </a:p>
          <a:p>
            <a:pPr lvl="1"/>
            <a:r>
              <a:rPr lang="en-US" dirty="0"/>
              <a:t>Produce highly accurate directories on demand</a:t>
            </a:r>
          </a:p>
          <a:p>
            <a:r>
              <a:rPr lang="en-US" dirty="0"/>
              <a:t>We also demonstrated the scalability of the technology by updating the Single Source of Truth (</a:t>
            </a:r>
            <a:r>
              <a:rPr lang="en-US" dirty="0" err="1"/>
              <a:t>SSoT</a:t>
            </a:r>
            <a:r>
              <a:rPr lang="en-US" dirty="0"/>
              <a:t>), Master Database and all relevant downstream Systems of Record:</a:t>
            </a:r>
          </a:p>
          <a:p>
            <a:pPr lvl="1"/>
            <a:r>
              <a:rPr lang="en-US" dirty="0"/>
              <a:t>Initiating individual changes</a:t>
            </a:r>
          </a:p>
          <a:p>
            <a:pPr lvl="1"/>
            <a:r>
              <a:rPr lang="en-US" dirty="0"/>
              <a:t>Event-streaming 28,105 discrete Provider updates</a:t>
            </a:r>
          </a:p>
        </p:txBody>
      </p:sp>
      <p:sp>
        <p:nvSpPr>
          <p:cNvPr id="4" name="Footer Placeholder 3">
            <a:extLst>
              <a:ext uri="{FF2B5EF4-FFF2-40B4-BE49-F238E27FC236}">
                <a16:creationId xmlns:a16="http://schemas.microsoft.com/office/drawing/2014/main" id="{5C2398E0-ED73-4E12-BC8E-D5D6F0091CF3}"/>
              </a:ext>
            </a:extLst>
          </p:cNvPr>
          <p:cNvSpPr>
            <a:spLocks noGrp="1"/>
          </p:cNvSpPr>
          <p:nvPr>
            <p:ph type="ftr" idx="11"/>
          </p:nvPr>
        </p:nvSpPr>
        <p:spPr/>
        <p:txBody>
          <a:bodyPr/>
          <a:lstStyle/>
          <a:p>
            <a:r>
              <a:rPr lang="en-US" dirty="0"/>
              <a:t>Proprietary. Copyright (C) 2024. Apex Data Solutions, LLC.  All Rights Reserved</a:t>
            </a:r>
          </a:p>
        </p:txBody>
      </p:sp>
    </p:spTree>
    <p:extLst>
      <p:ext uri="{BB962C8B-B14F-4D97-AF65-F5344CB8AC3E}">
        <p14:creationId xmlns:p14="http://schemas.microsoft.com/office/powerpoint/2010/main" val="329601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902BF-DF25-4113-9D5B-B7E626086EC3}"/>
              </a:ext>
            </a:extLst>
          </p:cNvPr>
          <p:cNvSpPr>
            <a:spLocks noGrp="1"/>
          </p:cNvSpPr>
          <p:nvPr>
            <p:ph type="title"/>
          </p:nvPr>
        </p:nvSpPr>
        <p:spPr/>
        <p:txBody>
          <a:bodyPr/>
          <a:lstStyle/>
          <a:p>
            <a:r>
              <a:rPr lang="en-US" dirty="0"/>
              <a:t>Emerging Digital Technology for Provider Directory Management</a:t>
            </a:r>
          </a:p>
        </p:txBody>
      </p:sp>
      <p:sp>
        <p:nvSpPr>
          <p:cNvPr id="3" name="Text Placeholder 2">
            <a:extLst>
              <a:ext uri="{FF2B5EF4-FFF2-40B4-BE49-F238E27FC236}">
                <a16:creationId xmlns:a16="http://schemas.microsoft.com/office/drawing/2014/main" id="{13F1D918-ED12-4641-A64A-C9D1542C2A11}"/>
              </a:ext>
            </a:extLst>
          </p:cNvPr>
          <p:cNvSpPr>
            <a:spLocks noGrp="1"/>
          </p:cNvSpPr>
          <p:nvPr>
            <p:ph type="body" idx="1"/>
          </p:nvPr>
        </p:nvSpPr>
        <p:spPr/>
        <p:txBody>
          <a:bodyPr/>
          <a:lstStyle/>
          <a:p>
            <a:r>
              <a:rPr lang="en-US" dirty="0"/>
              <a:t>Link to the Video Demonstration of the Use Case Final Deliverables to the VA and CMS</a:t>
            </a:r>
          </a:p>
          <a:p>
            <a:r>
              <a:rPr lang="en-US" dirty="0"/>
              <a:t> </a:t>
            </a:r>
            <a:r>
              <a:rPr lang="en-US" dirty="0">
                <a:hlinkClick r:id="rId2"/>
              </a:rPr>
              <a:t>https://apexdatasolutions.com/apex-news/phase-1-provider-directory-data-accuracy-use-case-final-demos-for-the-department-of-veterans-affairs-and-centers-for-medicare-medicaid-services/</a:t>
            </a:r>
            <a:endParaRPr lang="en-US" dirty="0"/>
          </a:p>
          <a:p>
            <a:pPr marL="114300" indent="0">
              <a:buNone/>
            </a:pPr>
            <a:endParaRPr lang="en-US" dirty="0"/>
          </a:p>
        </p:txBody>
      </p:sp>
      <p:sp>
        <p:nvSpPr>
          <p:cNvPr id="4" name="Footer Placeholder 3">
            <a:extLst>
              <a:ext uri="{FF2B5EF4-FFF2-40B4-BE49-F238E27FC236}">
                <a16:creationId xmlns:a16="http://schemas.microsoft.com/office/drawing/2014/main" id="{A7AA59E9-3FA3-4E39-AF27-1E3947C3D8BC}"/>
              </a:ext>
            </a:extLst>
          </p:cNvPr>
          <p:cNvSpPr>
            <a:spLocks noGrp="1"/>
          </p:cNvSpPr>
          <p:nvPr>
            <p:ph type="ftr" idx="11"/>
          </p:nvPr>
        </p:nvSpPr>
        <p:spPr/>
        <p:txBody>
          <a:bodyPr/>
          <a:lstStyle/>
          <a:p>
            <a:r>
              <a:rPr lang="en-US" dirty="0"/>
              <a:t>Proprietary. Copyright (C) 2024. Apex Data Solutions, LLC.  All Rights Reserved</a:t>
            </a:r>
          </a:p>
        </p:txBody>
      </p:sp>
    </p:spTree>
    <p:extLst>
      <p:ext uri="{BB962C8B-B14F-4D97-AF65-F5344CB8AC3E}">
        <p14:creationId xmlns:p14="http://schemas.microsoft.com/office/powerpoint/2010/main" val="180116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Google Shape;389;p26"/>
          <p:cNvSpPr txBox="1">
            <a:spLocks noGrp="1"/>
          </p:cNvSpPr>
          <p:nvPr>
            <p:ph type="title"/>
          </p:nvPr>
        </p:nvSpPr>
        <p:spPr>
          <a:xfrm>
            <a:off x="1522413" y="314487"/>
            <a:ext cx="9144001" cy="713035"/>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00A7FF"/>
              </a:buClr>
              <a:buSzPts val="4400"/>
              <a:buFont typeface="Corbel"/>
              <a:buNone/>
            </a:pPr>
            <a:r>
              <a:rPr lang="en-US" u="sng" dirty="0">
                <a:solidFill>
                  <a:srgbClr val="00A7FF"/>
                </a:solidFill>
              </a:rPr>
              <a:t>This is not just a Provider Directory Solution</a:t>
            </a:r>
            <a:endParaRPr u="sng" dirty="0"/>
          </a:p>
        </p:txBody>
      </p:sp>
      <p:pic>
        <p:nvPicPr>
          <p:cNvPr id="391" name="Google Shape;391;p26"/>
          <p:cNvPicPr preferRelativeResize="0"/>
          <p:nvPr/>
        </p:nvPicPr>
        <p:blipFill rotWithShape="1">
          <a:blip r:embed="rId3">
            <a:alphaModFix/>
          </a:blip>
          <a:srcRect/>
          <a:stretch/>
        </p:blipFill>
        <p:spPr>
          <a:xfrm>
            <a:off x="11086718" y="4953000"/>
            <a:ext cx="776758" cy="776758"/>
          </a:xfrm>
          <a:prstGeom prst="rect">
            <a:avLst/>
          </a:prstGeom>
          <a:noFill/>
          <a:ln>
            <a:noFill/>
          </a:ln>
        </p:spPr>
      </p:pic>
      <p:sp>
        <p:nvSpPr>
          <p:cNvPr id="3" name="Footer Placeholder 2"/>
          <p:cNvSpPr>
            <a:spLocks noGrp="1"/>
          </p:cNvSpPr>
          <p:nvPr>
            <p:ph type="ftr" idx="11"/>
          </p:nvPr>
        </p:nvSpPr>
        <p:spPr/>
        <p:txBody>
          <a:bodyPr/>
          <a:lstStyle/>
          <a:p>
            <a:r>
              <a:rPr lang="en-US" dirty="0"/>
              <a:t>Proprietary. Copyright (C) 2024. Apex Data Solutions, LLC.  All Rights Reserved</a:t>
            </a:r>
          </a:p>
        </p:txBody>
      </p:sp>
      <p:sp>
        <p:nvSpPr>
          <p:cNvPr id="7" name="Text Placeholder 1"/>
          <p:cNvSpPr>
            <a:spLocks noGrp="1"/>
          </p:cNvSpPr>
          <p:nvPr>
            <p:ph type="body" idx="1"/>
          </p:nvPr>
        </p:nvSpPr>
        <p:spPr>
          <a:xfrm>
            <a:off x="1522413" y="1308706"/>
            <a:ext cx="9134391" cy="4715022"/>
          </a:xfrm>
        </p:spPr>
        <p:txBody>
          <a:bodyPr>
            <a:normAutofit fontScale="62500" lnSpcReduction="20000"/>
          </a:bodyPr>
          <a:lstStyle/>
          <a:p>
            <a:r>
              <a:rPr lang="en-US" sz="2600" dirty="0">
                <a:solidFill>
                  <a:schemeClr val="bg1"/>
                </a:solidFill>
              </a:rPr>
              <a:t>The Provider Directory Data Accuracy problem is an </a:t>
            </a:r>
            <a:r>
              <a:rPr lang="en-US" sz="2600" dirty="0">
                <a:solidFill>
                  <a:schemeClr val="accent3"/>
                </a:solidFill>
              </a:rPr>
              <a:t>interoperability</a:t>
            </a:r>
            <a:r>
              <a:rPr lang="en-US" sz="2600" dirty="0">
                <a:solidFill>
                  <a:schemeClr val="bg1"/>
                </a:solidFill>
              </a:rPr>
              <a:t> problem</a:t>
            </a:r>
          </a:p>
          <a:p>
            <a:pPr lvl="1"/>
            <a:r>
              <a:rPr lang="en-US" sz="2400" dirty="0">
                <a:solidFill>
                  <a:schemeClr val="bg1"/>
                </a:solidFill>
              </a:rPr>
              <a:t>This approach using our </a:t>
            </a:r>
            <a:r>
              <a:rPr lang="en-US" sz="2400" dirty="0">
                <a:solidFill>
                  <a:schemeClr val="accent3"/>
                </a:solidFill>
              </a:rPr>
              <a:t>patented interoperability solution </a:t>
            </a:r>
            <a:r>
              <a:rPr lang="en-US" sz="2400" dirty="0">
                <a:solidFill>
                  <a:schemeClr val="bg1"/>
                </a:solidFill>
              </a:rPr>
              <a:t>can be applied to other interoperability problem areas</a:t>
            </a:r>
          </a:p>
          <a:p>
            <a:r>
              <a:rPr lang="en-US" sz="2600" dirty="0">
                <a:solidFill>
                  <a:schemeClr val="bg1"/>
                </a:solidFill>
              </a:rPr>
              <a:t>The </a:t>
            </a:r>
            <a:r>
              <a:rPr lang="en-US" sz="2600" dirty="0">
                <a:solidFill>
                  <a:schemeClr val="accent3"/>
                </a:solidFill>
              </a:rPr>
              <a:t>bi-directional</a:t>
            </a:r>
            <a:r>
              <a:rPr lang="en-US" sz="2600" dirty="0">
                <a:solidFill>
                  <a:schemeClr val="bg1"/>
                </a:solidFill>
              </a:rPr>
              <a:t> </a:t>
            </a:r>
            <a:r>
              <a:rPr lang="en-US" sz="2600" dirty="0">
                <a:solidFill>
                  <a:schemeClr val="accent3"/>
                </a:solidFill>
              </a:rPr>
              <a:t>data exchange </a:t>
            </a:r>
            <a:r>
              <a:rPr lang="en-US" sz="2600" dirty="0">
                <a:solidFill>
                  <a:schemeClr val="bg1"/>
                </a:solidFill>
              </a:rPr>
              <a:t>can be </a:t>
            </a:r>
            <a:r>
              <a:rPr lang="en-US" sz="2600" dirty="0">
                <a:solidFill>
                  <a:schemeClr val="accent3"/>
                </a:solidFill>
              </a:rPr>
              <a:t>expanded</a:t>
            </a:r>
            <a:r>
              <a:rPr lang="en-US" sz="2600" dirty="0">
                <a:solidFill>
                  <a:schemeClr val="bg1"/>
                </a:solidFill>
              </a:rPr>
              <a:t> to include other types of data, such as clinical and claims related data</a:t>
            </a:r>
          </a:p>
          <a:p>
            <a:r>
              <a:rPr lang="en-US" sz="2600" dirty="0">
                <a:solidFill>
                  <a:schemeClr val="bg1"/>
                </a:solidFill>
              </a:rPr>
              <a:t>Successful implementation of Phase 1 and our proposed Phase 2 will provide a </a:t>
            </a:r>
            <a:r>
              <a:rPr lang="en-US" sz="2600" dirty="0">
                <a:solidFill>
                  <a:schemeClr val="accent3"/>
                </a:solidFill>
              </a:rPr>
              <a:t>template</a:t>
            </a:r>
            <a:r>
              <a:rPr lang="en-US" sz="2600" dirty="0">
                <a:solidFill>
                  <a:schemeClr val="bg1"/>
                </a:solidFill>
              </a:rPr>
              <a:t> and approach to address healthcare interoperability problems such as:</a:t>
            </a:r>
          </a:p>
          <a:p>
            <a:pPr lvl="1"/>
            <a:r>
              <a:rPr lang="en-US" sz="2500" dirty="0">
                <a:solidFill>
                  <a:schemeClr val="bg1"/>
                </a:solidFill>
              </a:rPr>
              <a:t>Prior Authorization &amp; Consent</a:t>
            </a:r>
          </a:p>
          <a:p>
            <a:pPr lvl="1"/>
            <a:r>
              <a:rPr lang="en-US" sz="2500" dirty="0">
                <a:solidFill>
                  <a:schemeClr val="bg1"/>
                </a:solidFill>
              </a:rPr>
              <a:t>Fraud, waste and abuse</a:t>
            </a:r>
          </a:p>
          <a:p>
            <a:pPr lvl="1"/>
            <a:r>
              <a:rPr lang="en-US" sz="2500" dirty="0">
                <a:solidFill>
                  <a:schemeClr val="bg1"/>
                </a:solidFill>
              </a:rPr>
              <a:t>Getting Clinical data from Mission Act or TriCare Providers to update patient records within the VA and DoD healthcare systems</a:t>
            </a:r>
          </a:p>
          <a:p>
            <a:pPr lvl="1"/>
            <a:r>
              <a:rPr lang="en-US" sz="2500" dirty="0">
                <a:solidFill>
                  <a:schemeClr val="bg1"/>
                </a:solidFill>
              </a:rPr>
              <a:t>Other types of clinical and claims related data exchanges</a:t>
            </a:r>
          </a:p>
          <a:p>
            <a:pPr lvl="1"/>
            <a:r>
              <a:rPr lang="en-US" sz="2500" dirty="0">
                <a:solidFill>
                  <a:schemeClr val="bg1"/>
                </a:solidFill>
              </a:rPr>
              <a:t>Data exchanges between governmental entities, such as VA and CMS as well as VA and DoD</a:t>
            </a:r>
          </a:p>
          <a:p>
            <a:pPr lvl="1"/>
            <a:r>
              <a:rPr lang="en-US" sz="2500" dirty="0">
                <a:solidFill>
                  <a:schemeClr val="bg1"/>
                </a:solidFill>
              </a:rPr>
              <a:t>Retirement of costly and data-bound legacy systems in a cost effective and lossless manner </a:t>
            </a:r>
          </a:p>
          <a:p>
            <a:pPr marL="1028700" lvl="1" indent="-457200">
              <a:buFont typeface="+mj-lt"/>
              <a:buAutoNum type="arabicPeriod"/>
            </a:pPr>
            <a:endParaRPr lang="en-US" sz="2600" dirty="0">
              <a:solidFill>
                <a:schemeClr val="bg1"/>
              </a:solidFill>
            </a:endParaRPr>
          </a:p>
        </p:txBody>
      </p:sp>
    </p:spTree>
    <p:extLst>
      <p:ext uri="{BB962C8B-B14F-4D97-AF65-F5344CB8AC3E}">
        <p14:creationId xmlns:p14="http://schemas.microsoft.com/office/powerpoint/2010/main" val="3690445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ctrTitle"/>
          </p:nvPr>
        </p:nvSpPr>
        <p:spPr>
          <a:xfrm>
            <a:off x="1217612" y="2337847"/>
            <a:ext cx="8229600" cy="1055914"/>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lt1"/>
              </a:buClr>
              <a:buSzPct val="100000"/>
              <a:buFont typeface="Corbel"/>
              <a:buNone/>
            </a:pPr>
            <a:r>
              <a:rPr lang="en-US" dirty="0"/>
              <a:t>Thank you!</a:t>
            </a:r>
            <a:endParaRPr dirty="0"/>
          </a:p>
        </p:txBody>
      </p:sp>
      <p:pic>
        <p:nvPicPr>
          <p:cNvPr id="87" name="Google Shape;87;p1"/>
          <p:cNvPicPr preferRelativeResize="0"/>
          <p:nvPr/>
        </p:nvPicPr>
        <p:blipFill rotWithShape="1">
          <a:blip r:embed="rId3">
            <a:alphaModFix/>
          </a:blip>
          <a:srcRect/>
          <a:stretch/>
        </p:blipFill>
        <p:spPr>
          <a:xfrm>
            <a:off x="1217612" y="533400"/>
            <a:ext cx="4876801" cy="637573"/>
          </a:xfrm>
          <a:prstGeom prst="rect">
            <a:avLst/>
          </a:prstGeom>
          <a:noFill/>
          <a:ln>
            <a:noFill/>
          </a:ln>
        </p:spPr>
      </p:pic>
      <p:pic>
        <p:nvPicPr>
          <p:cNvPr id="3" name="Google Shape;391;p26">
            <a:extLst>
              <a:ext uri="{FF2B5EF4-FFF2-40B4-BE49-F238E27FC236}">
                <a16:creationId xmlns:a16="http://schemas.microsoft.com/office/drawing/2014/main" id="{9988475D-3F26-3535-4427-BF4005AA2DA5}"/>
              </a:ext>
            </a:extLst>
          </p:cNvPr>
          <p:cNvPicPr preferRelativeResize="0"/>
          <p:nvPr/>
        </p:nvPicPr>
        <p:blipFill rotWithShape="1">
          <a:blip r:embed="rId4">
            <a:alphaModFix/>
          </a:blip>
          <a:srcRect/>
          <a:stretch/>
        </p:blipFill>
        <p:spPr>
          <a:xfrm>
            <a:off x="11086718" y="4953000"/>
            <a:ext cx="776758" cy="776758"/>
          </a:xfrm>
          <a:prstGeom prst="rect">
            <a:avLst/>
          </a:prstGeom>
          <a:noFill/>
          <a:ln>
            <a:noFill/>
          </a:ln>
        </p:spPr>
      </p:pic>
      <p:sp>
        <p:nvSpPr>
          <p:cNvPr id="6" name="Google Shape;86;p1"/>
          <p:cNvSpPr txBox="1">
            <a:spLocks/>
          </p:cNvSpPr>
          <p:nvPr/>
        </p:nvSpPr>
        <p:spPr>
          <a:xfrm>
            <a:off x="1436737" y="3802987"/>
            <a:ext cx="8229600" cy="1926771"/>
          </a:xfrm>
          <a:prstGeom prst="rect">
            <a:avLst/>
          </a:prstGeom>
          <a:noFill/>
          <a:ln>
            <a:noFill/>
          </a:ln>
        </p:spPr>
        <p:txBody>
          <a:bodyPr spcFirstLastPara="1" wrap="square" lIns="91425" tIns="45700" rIns="91425" bIns="45700" anchor="t" anchorCtr="0">
            <a:normAutofit fontScale="92500" lnSpcReduction="20000"/>
          </a:bodyPr>
          <a:lstStyle>
            <a:defPPr marR="0" lvl="0" algn="l" rtl="0">
              <a:lnSpc>
                <a:spcPct val="100000"/>
              </a:lnSpc>
              <a:spcBef>
                <a:spcPts val="0"/>
              </a:spcBef>
              <a:spcAft>
                <a:spcPts val="0"/>
              </a:spcAft>
            </a:defPPr>
            <a:lvl1pPr marL="457200" marR="0" lvl="0" indent="-342900" algn="l" rtl="0">
              <a:lnSpc>
                <a:spcPct val="90000"/>
              </a:lnSpc>
              <a:spcBef>
                <a:spcPts val="1800"/>
              </a:spcBef>
              <a:spcAft>
                <a:spcPts val="0"/>
              </a:spcAft>
              <a:buClr>
                <a:schemeClr val="accent1"/>
              </a:buClr>
              <a:buSzPts val="1800"/>
              <a:buFont typeface="Arial"/>
              <a:buChar char="•"/>
              <a:defRPr sz="2400" b="0" i="0" u="none" strike="noStrike" cap="none">
                <a:solidFill>
                  <a:schemeClr val="lt1"/>
                </a:solidFill>
                <a:latin typeface="Corbel"/>
                <a:ea typeface="Corbel"/>
                <a:cs typeface="Corbel"/>
                <a:sym typeface="Corbel"/>
              </a:defRPr>
            </a:lvl1pPr>
            <a:lvl2pPr marL="914400" marR="0" lvl="1" indent="-342900" algn="l" rtl="0">
              <a:lnSpc>
                <a:spcPct val="90000"/>
              </a:lnSpc>
              <a:spcBef>
                <a:spcPts val="1200"/>
              </a:spcBef>
              <a:spcAft>
                <a:spcPts val="0"/>
              </a:spcAft>
              <a:buClr>
                <a:schemeClr val="accent1"/>
              </a:buClr>
              <a:buSzPts val="1800"/>
              <a:buFont typeface="Arial"/>
              <a:buChar char="•"/>
              <a:defRPr sz="2000" b="0" i="0" u="none" strike="noStrike" cap="none">
                <a:solidFill>
                  <a:schemeClr val="lt1"/>
                </a:solidFill>
                <a:latin typeface="Corbel"/>
                <a:ea typeface="Corbel"/>
                <a:cs typeface="Corbel"/>
                <a:sym typeface="Corbel"/>
              </a:defRPr>
            </a:lvl2pPr>
            <a:lvl3pPr marL="1371600" marR="0" lvl="2" indent="-342900" algn="l" rtl="0">
              <a:lnSpc>
                <a:spcPct val="90000"/>
              </a:lnSpc>
              <a:spcBef>
                <a:spcPts val="600"/>
              </a:spcBef>
              <a:spcAft>
                <a:spcPts val="0"/>
              </a:spcAft>
              <a:buClr>
                <a:schemeClr val="accent1"/>
              </a:buClr>
              <a:buSzPts val="1800"/>
              <a:buFont typeface="Arial"/>
              <a:buChar char="•"/>
              <a:defRPr sz="1800" b="0" i="0" u="none" strike="noStrike" cap="none">
                <a:solidFill>
                  <a:schemeClr val="lt1"/>
                </a:solidFill>
                <a:latin typeface="Corbel"/>
                <a:ea typeface="Corbel"/>
                <a:cs typeface="Corbel"/>
                <a:sym typeface="Corbel"/>
              </a:defRPr>
            </a:lvl3pPr>
            <a:lvl4pPr marL="1828800" marR="0" lvl="3" indent="-342900" algn="l" rtl="0">
              <a:lnSpc>
                <a:spcPct val="90000"/>
              </a:lnSpc>
              <a:spcBef>
                <a:spcPts val="600"/>
              </a:spcBef>
              <a:spcAft>
                <a:spcPts val="0"/>
              </a:spcAft>
              <a:buClr>
                <a:schemeClr val="accent1"/>
              </a:buClr>
              <a:buSzPts val="1800"/>
              <a:buFont typeface="Arial"/>
              <a:buChar char="•"/>
              <a:defRPr sz="1600" b="0" i="0" u="none" strike="noStrike" cap="none">
                <a:solidFill>
                  <a:schemeClr val="lt1"/>
                </a:solidFill>
                <a:latin typeface="Corbel"/>
                <a:ea typeface="Corbel"/>
                <a:cs typeface="Corbel"/>
                <a:sym typeface="Corbel"/>
              </a:defRPr>
            </a:lvl4pPr>
            <a:lvl5pPr marL="2286000" marR="0" lvl="4" indent="-330200" algn="l" rtl="0">
              <a:lnSpc>
                <a:spcPct val="90000"/>
              </a:lnSpc>
              <a:spcBef>
                <a:spcPts val="600"/>
              </a:spcBef>
              <a:spcAft>
                <a:spcPts val="0"/>
              </a:spcAft>
              <a:buClr>
                <a:schemeClr val="accent1"/>
              </a:buClr>
              <a:buSzPts val="1600"/>
              <a:buFont typeface="Arial"/>
              <a:buChar char="•"/>
              <a:defRPr sz="1600" b="0" i="0" u="none" strike="noStrike" cap="none">
                <a:solidFill>
                  <a:schemeClr val="lt1"/>
                </a:solidFill>
                <a:latin typeface="Corbel"/>
                <a:ea typeface="Corbel"/>
                <a:cs typeface="Corbel"/>
                <a:sym typeface="Corbel"/>
              </a:defRPr>
            </a:lvl5pPr>
            <a:lvl6pPr marL="2743200" marR="0" lvl="5" indent="-330200" algn="l" rtl="0">
              <a:lnSpc>
                <a:spcPct val="100000"/>
              </a:lnSpc>
              <a:spcBef>
                <a:spcPts val="600"/>
              </a:spcBef>
              <a:spcAft>
                <a:spcPts val="0"/>
              </a:spcAft>
              <a:buClr>
                <a:schemeClr val="accent1"/>
              </a:buClr>
              <a:buSzPts val="1600"/>
              <a:buFont typeface="Arial"/>
              <a:buChar char="•"/>
              <a:defRPr sz="1600" b="0" i="0" u="none" strike="noStrike" cap="none">
                <a:solidFill>
                  <a:schemeClr val="lt1"/>
                </a:solidFill>
                <a:latin typeface="Corbel"/>
                <a:ea typeface="Corbel"/>
                <a:cs typeface="Corbel"/>
                <a:sym typeface="Corbel"/>
              </a:defRPr>
            </a:lvl6pPr>
            <a:lvl7pPr marL="3200400" marR="0" lvl="6" indent="-342900" algn="l" rtl="0">
              <a:lnSpc>
                <a:spcPct val="100000"/>
              </a:lnSpc>
              <a:spcBef>
                <a:spcPts val="600"/>
              </a:spcBef>
              <a:spcAft>
                <a:spcPts val="0"/>
              </a:spcAft>
              <a:buClr>
                <a:schemeClr val="accent1"/>
              </a:buClr>
              <a:buSzPts val="1800"/>
              <a:buFont typeface="Arial"/>
              <a:buChar char="•"/>
              <a:defRPr sz="1600" b="0" i="0" u="none" strike="noStrike" cap="none">
                <a:solidFill>
                  <a:schemeClr val="lt1"/>
                </a:solidFill>
                <a:latin typeface="Corbel"/>
                <a:ea typeface="Corbel"/>
                <a:cs typeface="Corbel"/>
                <a:sym typeface="Corbel"/>
              </a:defRPr>
            </a:lvl7pPr>
            <a:lvl8pPr marL="3657600" marR="0" lvl="7" indent="-342900" algn="l" rtl="0">
              <a:lnSpc>
                <a:spcPct val="100000"/>
              </a:lnSpc>
              <a:spcBef>
                <a:spcPts val="600"/>
              </a:spcBef>
              <a:spcAft>
                <a:spcPts val="0"/>
              </a:spcAft>
              <a:buClr>
                <a:schemeClr val="accent1"/>
              </a:buClr>
              <a:buSzPts val="1800"/>
              <a:buFont typeface="Arial"/>
              <a:buChar char="•"/>
              <a:defRPr sz="1600" b="0" i="0" u="none" strike="noStrike" cap="none">
                <a:solidFill>
                  <a:schemeClr val="lt1"/>
                </a:solidFill>
                <a:latin typeface="Corbel"/>
                <a:ea typeface="Corbel"/>
                <a:cs typeface="Corbel"/>
                <a:sym typeface="Corbel"/>
              </a:defRPr>
            </a:lvl8pPr>
            <a:lvl9pPr marL="4114800" marR="0" lvl="8" indent="-342900" algn="l" rtl="0">
              <a:lnSpc>
                <a:spcPct val="100000"/>
              </a:lnSpc>
              <a:spcBef>
                <a:spcPts val="600"/>
              </a:spcBef>
              <a:spcAft>
                <a:spcPts val="0"/>
              </a:spcAft>
              <a:buClr>
                <a:schemeClr val="accent1"/>
              </a:buClr>
              <a:buSzPts val="1800"/>
              <a:buFont typeface="Arial"/>
              <a:buChar char="•"/>
              <a:defRPr sz="1600" b="0" i="0" u="none" strike="noStrike" cap="none">
                <a:solidFill>
                  <a:schemeClr val="lt1"/>
                </a:solidFill>
                <a:latin typeface="Corbel"/>
                <a:ea typeface="Corbel"/>
                <a:cs typeface="Corbel"/>
                <a:sym typeface="Corbel"/>
              </a:defRPr>
            </a:lvl9pPr>
          </a:lstStyle>
          <a:p>
            <a:pPr marL="0" indent="0">
              <a:lnSpc>
                <a:spcPct val="150000"/>
              </a:lnSpc>
              <a:spcBef>
                <a:spcPts val="0"/>
              </a:spcBef>
              <a:buSzPts val="2000"/>
              <a:buFont typeface="Arial"/>
              <a:buNone/>
            </a:pPr>
            <a:r>
              <a:rPr lang="en-US" dirty="0">
                <a:solidFill>
                  <a:srgbClr val="00A7FF"/>
                </a:solidFill>
              </a:rPr>
              <a:t>Contact Information:</a:t>
            </a:r>
          </a:p>
          <a:p>
            <a:pPr marL="0" indent="0">
              <a:lnSpc>
                <a:spcPct val="150000"/>
              </a:lnSpc>
              <a:spcBef>
                <a:spcPts val="0"/>
              </a:spcBef>
              <a:buSzPts val="2000"/>
              <a:buFont typeface="Arial"/>
              <a:buNone/>
            </a:pPr>
            <a:endParaRPr lang="en-US" dirty="0">
              <a:solidFill>
                <a:srgbClr val="00A7FF"/>
              </a:solidFill>
            </a:endParaRPr>
          </a:p>
          <a:p>
            <a:pPr marL="0" indent="0">
              <a:lnSpc>
                <a:spcPct val="150000"/>
              </a:lnSpc>
              <a:spcBef>
                <a:spcPts val="0"/>
              </a:spcBef>
              <a:buSzPts val="2000"/>
              <a:buFont typeface="Arial"/>
              <a:buNone/>
            </a:pPr>
            <a:r>
              <a:rPr lang="en-US" dirty="0">
                <a:solidFill>
                  <a:srgbClr val="00A7FF"/>
                </a:solidFill>
              </a:rPr>
              <a:t>Greg </a:t>
            </a:r>
            <a:r>
              <a:rPr lang="en-US" dirty="0" err="1">
                <a:solidFill>
                  <a:srgbClr val="00A7FF"/>
                </a:solidFill>
              </a:rPr>
              <a:t>Matton</a:t>
            </a:r>
            <a:r>
              <a:rPr lang="en-US" dirty="0">
                <a:solidFill>
                  <a:srgbClr val="00A7FF"/>
                </a:solidFill>
              </a:rPr>
              <a:t>, CEO</a:t>
            </a:r>
          </a:p>
          <a:p>
            <a:pPr marL="0" indent="0">
              <a:lnSpc>
                <a:spcPct val="150000"/>
              </a:lnSpc>
              <a:spcBef>
                <a:spcPts val="0"/>
              </a:spcBef>
              <a:buSzPts val="2000"/>
              <a:buFont typeface="Arial"/>
              <a:buNone/>
            </a:pPr>
            <a:r>
              <a:rPr lang="en-US" dirty="0">
                <a:solidFill>
                  <a:srgbClr val="00A7FF"/>
                </a:solidFill>
                <a:hlinkClick r:id="rId5"/>
              </a:rPr>
              <a:t>greg@apexdatasolutions.com</a:t>
            </a:r>
            <a:endParaRPr lang="en-US" dirty="0">
              <a:solidFill>
                <a:srgbClr val="00A7FF"/>
              </a:solidFill>
            </a:endParaRPr>
          </a:p>
          <a:p>
            <a:pPr marL="0" indent="0">
              <a:spcBef>
                <a:spcPts val="0"/>
              </a:spcBef>
              <a:buSzPts val="2000"/>
              <a:buFont typeface="Arial"/>
              <a:buNone/>
            </a:pPr>
            <a:endParaRPr lang="en-US" dirty="0"/>
          </a:p>
        </p:txBody>
      </p:sp>
    </p:spTree>
    <p:extLst>
      <p:ext uri="{BB962C8B-B14F-4D97-AF65-F5344CB8AC3E}">
        <p14:creationId xmlns:p14="http://schemas.microsoft.com/office/powerpoint/2010/main" val="2744649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CDB63-6D02-40E4-A4FB-77EDAD93D68C}"/>
              </a:ext>
            </a:extLst>
          </p:cNvPr>
          <p:cNvSpPr>
            <a:spLocks noGrp="1"/>
          </p:cNvSpPr>
          <p:nvPr>
            <p:ph type="title"/>
          </p:nvPr>
        </p:nvSpPr>
        <p:spPr/>
        <p:txBody>
          <a:bodyPr/>
          <a:lstStyle/>
          <a:p>
            <a:r>
              <a:rPr lang="en-US" dirty="0"/>
              <a:t>Our Past Work Drives Our Current Efforts	</a:t>
            </a:r>
          </a:p>
        </p:txBody>
      </p:sp>
      <p:sp>
        <p:nvSpPr>
          <p:cNvPr id="3" name="Text Placeholder 2">
            <a:extLst>
              <a:ext uri="{FF2B5EF4-FFF2-40B4-BE49-F238E27FC236}">
                <a16:creationId xmlns:a16="http://schemas.microsoft.com/office/drawing/2014/main" id="{E3717DF4-7357-46F0-BCCD-B55E354DFC9A}"/>
              </a:ext>
            </a:extLst>
          </p:cNvPr>
          <p:cNvSpPr>
            <a:spLocks noGrp="1"/>
          </p:cNvSpPr>
          <p:nvPr>
            <p:ph type="body" idx="1"/>
          </p:nvPr>
        </p:nvSpPr>
        <p:spPr/>
        <p:txBody>
          <a:bodyPr/>
          <a:lstStyle/>
          <a:p>
            <a:r>
              <a:rPr lang="en-US" dirty="0"/>
              <a:t>Our core focus at Apex Data Solutions is on overcoming current barriers to enterprise data interoperability, with an initial emphasis on the healthcare sector</a:t>
            </a:r>
          </a:p>
          <a:p>
            <a:r>
              <a:rPr lang="en-US" dirty="0"/>
              <a:t>Our current work on the operational side of interoperability is shaped by our past experiences in the areas of:</a:t>
            </a:r>
          </a:p>
          <a:p>
            <a:pPr lvl="1"/>
            <a:r>
              <a:rPr lang="en-US" dirty="0"/>
              <a:t>data federation and reconciliation across the U.S.’s largest distributed healthcare system; </a:t>
            </a:r>
          </a:p>
          <a:p>
            <a:pPr lvl="1"/>
            <a:r>
              <a:rPr lang="en-US" dirty="0"/>
              <a:t>Medication Reconciliation; and</a:t>
            </a:r>
          </a:p>
          <a:p>
            <a:pPr lvl="1"/>
            <a:r>
              <a:rPr lang="en-US" dirty="0"/>
              <a:t>Most recently, Provider Directory Data Accuracy </a:t>
            </a:r>
          </a:p>
          <a:p>
            <a:pPr lvl="1"/>
            <a:endParaRPr lang="en-US" dirty="0"/>
          </a:p>
        </p:txBody>
      </p:sp>
      <p:sp>
        <p:nvSpPr>
          <p:cNvPr id="4" name="Footer Placeholder 3">
            <a:extLst>
              <a:ext uri="{FF2B5EF4-FFF2-40B4-BE49-F238E27FC236}">
                <a16:creationId xmlns:a16="http://schemas.microsoft.com/office/drawing/2014/main" id="{D5A5DDF9-C9AF-4123-88BF-6C991EA7EB20}"/>
              </a:ext>
            </a:extLst>
          </p:cNvPr>
          <p:cNvSpPr>
            <a:spLocks noGrp="1"/>
          </p:cNvSpPr>
          <p:nvPr>
            <p:ph type="ftr" idx="11"/>
          </p:nvPr>
        </p:nvSpPr>
        <p:spPr/>
        <p:txBody>
          <a:bodyPr/>
          <a:lstStyle/>
          <a:p>
            <a:r>
              <a:rPr lang="en-US" dirty="0"/>
              <a:t>Proprietary. Copyright (C) 2024. Apex Data Solutions, LLC.  All Rights Reserved</a:t>
            </a:r>
          </a:p>
        </p:txBody>
      </p:sp>
    </p:spTree>
    <p:extLst>
      <p:ext uri="{BB962C8B-B14F-4D97-AF65-F5344CB8AC3E}">
        <p14:creationId xmlns:p14="http://schemas.microsoft.com/office/powerpoint/2010/main" val="2320955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F43D5-22AB-46EE-B2FE-DE318D703EE3}"/>
              </a:ext>
            </a:extLst>
          </p:cNvPr>
          <p:cNvSpPr>
            <a:spLocks noGrp="1"/>
          </p:cNvSpPr>
          <p:nvPr>
            <p:ph type="title"/>
          </p:nvPr>
        </p:nvSpPr>
        <p:spPr/>
        <p:txBody>
          <a:bodyPr/>
          <a:lstStyle/>
          <a:p>
            <a:r>
              <a:rPr lang="en-US" dirty="0"/>
              <a:t>Common Threads		</a:t>
            </a:r>
          </a:p>
        </p:txBody>
      </p:sp>
      <p:sp>
        <p:nvSpPr>
          <p:cNvPr id="3" name="Text Placeholder 2">
            <a:extLst>
              <a:ext uri="{FF2B5EF4-FFF2-40B4-BE49-F238E27FC236}">
                <a16:creationId xmlns:a16="http://schemas.microsoft.com/office/drawing/2014/main" id="{8E1AA4FD-945D-4FB0-A740-4717FA803825}"/>
              </a:ext>
            </a:extLst>
          </p:cNvPr>
          <p:cNvSpPr>
            <a:spLocks noGrp="1"/>
          </p:cNvSpPr>
          <p:nvPr>
            <p:ph type="body" idx="1"/>
          </p:nvPr>
        </p:nvSpPr>
        <p:spPr/>
        <p:txBody>
          <a:bodyPr>
            <a:normAutofit/>
          </a:bodyPr>
          <a:lstStyle/>
          <a:p>
            <a:r>
              <a:rPr lang="en-US" dirty="0"/>
              <a:t>Each of these past experiences shared distinct features at the very core of the enterprise data interoperability problem space:</a:t>
            </a:r>
          </a:p>
          <a:p>
            <a:pPr lvl="1"/>
            <a:r>
              <a:rPr lang="en-US" dirty="0"/>
              <a:t>Misalignment of shared identities or information across different Systems of Record (SORs), whether internal or external to the organization, resulting in </a:t>
            </a:r>
            <a:r>
              <a:rPr lang="en-US" dirty="0">
                <a:solidFill>
                  <a:srgbClr val="FFFFFF"/>
                </a:solidFill>
              </a:rPr>
              <a:t>d</a:t>
            </a:r>
            <a:r>
              <a:rPr lang="en-US" dirty="0"/>
              <a:t>ata inaccuracy and data completeness problems</a:t>
            </a:r>
          </a:p>
          <a:p>
            <a:pPr lvl="1">
              <a:buClr>
                <a:srgbClr val="56C5FF"/>
              </a:buClr>
            </a:pPr>
            <a:r>
              <a:rPr lang="en-US" dirty="0"/>
              <a:t>Inability to reconcile updated or new data about existing identities or information and the inability to propagate that new data to downstream SORs</a:t>
            </a:r>
          </a:p>
          <a:p>
            <a:pPr lvl="1">
              <a:buClr>
                <a:srgbClr val="56C5FF"/>
              </a:buClr>
            </a:pPr>
            <a:r>
              <a:rPr lang="en-US" dirty="0"/>
              <a:t>Inability to track the </a:t>
            </a:r>
            <a:r>
              <a:rPr lang="en-US" dirty="0">
                <a:solidFill>
                  <a:srgbClr val="FFFF00"/>
                </a:solidFill>
              </a:rPr>
              <a:t>state of </a:t>
            </a:r>
            <a:r>
              <a:rPr lang="en-US" dirty="0"/>
              <a:t>and </a:t>
            </a:r>
            <a:r>
              <a:rPr lang="en-US" dirty="0">
                <a:solidFill>
                  <a:srgbClr val="FFFF00"/>
                </a:solidFill>
              </a:rPr>
              <a:t>change to </a:t>
            </a:r>
            <a:r>
              <a:rPr lang="en-US" dirty="0"/>
              <a:t>identities over time</a:t>
            </a:r>
          </a:p>
        </p:txBody>
      </p:sp>
      <p:sp>
        <p:nvSpPr>
          <p:cNvPr id="4" name="Footer Placeholder 3">
            <a:extLst>
              <a:ext uri="{FF2B5EF4-FFF2-40B4-BE49-F238E27FC236}">
                <a16:creationId xmlns:a16="http://schemas.microsoft.com/office/drawing/2014/main" id="{08DC2409-A2C7-4AED-ADFF-EAF76120D062}"/>
              </a:ext>
            </a:extLst>
          </p:cNvPr>
          <p:cNvSpPr>
            <a:spLocks noGrp="1"/>
          </p:cNvSpPr>
          <p:nvPr>
            <p:ph type="ftr" idx="11"/>
          </p:nvPr>
        </p:nvSpPr>
        <p:spPr/>
        <p:txBody>
          <a:bodyPr/>
          <a:lstStyle/>
          <a:p>
            <a:r>
              <a:rPr lang="en-US" dirty="0"/>
              <a:t>Proprietary. Copyright (C) 2024. Apex Data Solutions, LLC.  All Rights Reserved</a:t>
            </a:r>
          </a:p>
        </p:txBody>
      </p:sp>
    </p:spTree>
    <p:extLst>
      <p:ext uri="{BB962C8B-B14F-4D97-AF65-F5344CB8AC3E}">
        <p14:creationId xmlns:p14="http://schemas.microsoft.com/office/powerpoint/2010/main" val="2536265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8C503-8853-4A80-BF2F-D211B3908ED4}"/>
              </a:ext>
            </a:extLst>
          </p:cNvPr>
          <p:cNvSpPr>
            <a:spLocks noGrp="1"/>
          </p:cNvSpPr>
          <p:nvPr>
            <p:ph type="title"/>
          </p:nvPr>
        </p:nvSpPr>
        <p:spPr/>
        <p:txBody>
          <a:bodyPr/>
          <a:lstStyle/>
          <a:p>
            <a:r>
              <a:rPr lang="en-US" dirty="0"/>
              <a:t>Our Approach to Interoperability</a:t>
            </a:r>
          </a:p>
        </p:txBody>
      </p:sp>
      <p:sp>
        <p:nvSpPr>
          <p:cNvPr id="3" name="Text Placeholder 2">
            <a:extLst>
              <a:ext uri="{FF2B5EF4-FFF2-40B4-BE49-F238E27FC236}">
                <a16:creationId xmlns:a16="http://schemas.microsoft.com/office/drawing/2014/main" id="{C6DDAC81-C35C-4B8B-A03D-D6EC42372172}"/>
              </a:ext>
            </a:extLst>
          </p:cNvPr>
          <p:cNvSpPr>
            <a:spLocks noGrp="1"/>
          </p:cNvSpPr>
          <p:nvPr>
            <p:ph type="body" idx="1"/>
          </p:nvPr>
        </p:nvSpPr>
        <p:spPr/>
        <p:txBody>
          <a:bodyPr>
            <a:normAutofit fontScale="92500" lnSpcReduction="20000"/>
          </a:bodyPr>
          <a:lstStyle/>
          <a:p>
            <a:r>
              <a:rPr lang="en-US" dirty="0"/>
              <a:t>Our approach to interoperability is to model it as a real-time truth detection and propagation problem instead of primarily a data exchange problem. Our platform is powered by first-class architectural components that bring “big data” and “interop services” as new, discrete layers to the canonical enterprise architecture. </a:t>
            </a:r>
          </a:p>
          <a:p>
            <a:r>
              <a:rPr lang="en-US" dirty="0"/>
              <a:t>The main advantage of this approach is it allows synchronization or “alignment” between each SOR based on a single shared (but locally scoped) source of truth to occur in isolation, without the chaos and unpredictability of point-to-point push-pull APIs being invoked asynchronously.</a:t>
            </a:r>
          </a:p>
          <a:p>
            <a:r>
              <a:rPr lang="en-US" dirty="0"/>
              <a:t>As part of this effort, we took a step back to inquire how and where blockchain in its simplest form might help us achieve a ground-up, innovative re-evaluation of the interoperability problem space.</a:t>
            </a:r>
          </a:p>
        </p:txBody>
      </p:sp>
      <p:sp>
        <p:nvSpPr>
          <p:cNvPr id="4" name="Footer Placeholder 3">
            <a:extLst>
              <a:ext uri="{FF2B5EF4-FFF2-40B4-BE49-F238E27FC236}">
                <a16:creationId xmlns:a16="http://schemas.microsoft.com/office/drawing/2014/main" id="{39A17625-07EC-4D71-9204-714CF904B1AA}"/>
              </a:ext>
            </a:extLst>
          </p:cNvPr>
          <p:cNvSpPr>
            <a:spLocks noGrp="1"/>
          </p:cNvSpPr>
          <p:nvPr>
            <p:ph type="ftr" idx="11"/>
          </p:nvPr>
        </p:nvSpPr>
        <p:spPr/>
        <p:txBody>
          <a:bodyPr/>
          <a:lstStyle/>
          <a:p>
            <a:r>
              <a:rPr lang="en-US" dirty="0"/>
              <a:t>Proprietary. Copyright (C) 2024. Apex Data Solutions, LLC.  All Rights Reserved</a:t>
            </a:r>
          </a:p>
        </p:txBody>
      </p:sp>
    </p:spTree>
    <p:extLst>
      <p:ext uri="{BB962C8B-B14F-4D97-AF65-F5344CB8AC3E}">
        <p14:creationId xmlns:p14="http://schemas.microsoft.com/office/powerpoint/2010/main" val="2783416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A2766-AA22-4D43-A5C8-CDEEBF7C6237}"/>
              </a:ext>
            </a:extLst>
          </p:cNvPr>
          <p:cNvSpPr>
            <a:spLocks noGrp="1"/>
          </p:cNvSpPr>
          <p:nvPr>
            <p:ph type="title"/>
          </p:nvPr>
        </p:nvSpPr>
        <p:spPr/>
        <p:txBody>
          <a:bodyPr/>
          <a:lstStyle/>
          <a:p>
            <a:r>
              <a:rPr lang="en-US" dirty="0"/>
              <a:t>How Can Blockchain Bring Value in This Context?</a:t>
            </a:r>
          </a:p>
        </p:txBody>
      </p:sp>
      <p:sp>
        <p:nvSpPr>
          <p:cNvPr id="3" name="Text Placeholder 2">
            <a:extLst>
              <a:ext uri="{FF2B5EF4-FFF2-40B4-BE49-F238E27FC236}">
                <a16:creationId xmlns:a16="http://schemas.microsoft.com/office/drawing/2014/main" id="{26D89545-FBC1-4D60-B124-9D9E6BA8F89A}"/>
              </a:ext>
            </a:extLst>
          </p:cNvPr>
          <p:cNvSpPr>
            <a:spLocks noGrp="1"/>
          </p:cNvSpPr>
          <p:nvPr>
            <p:ph type="body" idx="1"/>
          </p:nvPr>
        </p:nvSpPr>
        <p:spPr/>
        <p:txBody>
          <a:bodyPr>
            <a:normAutofit fontScale="92500" lnSpcReduction="20000"/>
          </a:bodyPr>
          <a:lstStyle/>
          <a:p>
            <a:r>
              <a:rPr lang="en-US" dirty="0"/>
              <a:t>A way for all participants in the exchange of truth to verify that they share a common fact base at any and every point in time.</a:t>
            </a:r>
          </a:p>
          <a:p>
            <a:r>
              <a:rPr lang="en-US" dirty="0"/>
              <a:t>Ability of each participant in the exchange of truth to cache enterprise-relevant identity state for SOR alignment purposes.</a:t>
            </a:r>
          </a:p>
          <a:p>
            <a:pPr lvl="1"/>
            <a:r>
              <a:rPr lang="en-US" dirty="0"/>
              <a:t>Involves the ability to recreate identity state, both real-time and at arbitrary points in time (this is a critical value of blockchain’s “immutability” property).</a:t>
            </a:r>
          </a:p>
          <a:p>
            <a:r>
              <a:rPr lang="en-US" dirty="0"/>
              <a:t>Ensure we never, ever lose information or the context in which it was captured:</a:t>
            </a:r>
          </a:p>
          <a:p>
            <a:pPr lvl="1"/>
            <a:r>
              <a:rPr lang="en-US" dirty="0"/>
              <a:t>Compliance auditing</a:t>
            </a:r>
          </a:p>
          <a:p>
            <a:pPr lvl="1"/>
            <a:r>
              <a:rPr lang="en-US" dirty="0"/>
              <a:t>Root cause analysis when things go wrong</a:t>
            </a:r>
          </a:p>
          <a:p>
            <a:pPr lvl="1"/>
            <a:r>
              <a:rPr lang="en-US" dirty="0"/>
              <a:t>Continual processes improvement and analytic/UX innovation</a:t>
            </a:r>
          </a:p>
          <a:p>
            <a:endParaRPr lang="en-US" dirty="0"/>
          </a:p>
        </p:txBody>
      </p:sp>
      <p:sp>
        <p:nvSpPr>
          <p:cNvPr id="4" name="Footer Placeholder 3">
            <a:extLst>
              <a:ext uri="{FF2B5EF4-FFF2-40B4-BE49-F238E27FC236}">
                <a16:creationId xmlns:a16="http://schemas.microsoft.com/office/drawing/2014/main" id="{F35DA962-077F-49CA-8D0F-5421CCC9BC8F}"/>
              </a:ext>
            </a:extLst>
          </p:cNvPr>
          <p:cNvSpPr>
            <a:spLocks noGrp="1"/>
          </p:cNvSpPr>
          <p:nvPr>
            <p:ph type="ftr" idx="11"/>
          </p:nvPr>
        </p:nvSpPr>
        <p:spPr/>
        <p:txBody>
          <a:bodyPr/>
          <a:lstStyle/>
          <a:p>
            <a:r>
              <a:rPr lang="en-US" dirty="0"/>
              <a:t>Proprietary. Copyright (C) 2024. Apex Data Solutions, LLC.  All Rights Reserved</a:t>
            </a:r>
          </a:p>
        </p:txBody>
      </p:sp>
    </p:spTree>
    <p:extLst>
      <p:ext uri="{BB962C8B-B14F-4D97-AF65-F5344CB8AC3E}">
        <p14:creationId xmlns:p14="http://schemas.microsoft.com/office/powerpoint/2010/main" val="1443373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861E3-54E2-4BFF-AB93-9F7E74EB54BD}"/>
              </a:ext>
            </a:extLst>
          </p:cNvPr>
          <p:cNvSpPr>
            <a:spLocks noGrp="1"/>
          </p:cNvSpPr>
          <p:nvPr>
            <p:ph type="title"/>
          </p:nvPr>
        </p:nvSpPr>
        <p:spPr/>
        <p:txBody>
          <a:bodyPr/>
          <a:lstStyle/>
          <a:p>
            <a:r>
              <a:rPr lang="en-US" dirty="0"/>
              <a:t>This is Where We Depart From Current Industry Blockchain Thinking and Practices</a:t>
            </a:r>
          </a:p>
        </p:txBody>
      </p:sp>
      <p:sp>
        <p:nvSpPr>
          <p:cNvPr id="3" name="Text Placeholder 2">
            <a:extLst>
              <a:ext uri="{FF2B5EF4-FFF2-40B4-BE49-F238E27FC236}">
                <a16:creationId xmlns:a16="http://schemas.microsoft.com/office/drawing/2014/main" id="{FF15A6CD-5F7B-49A2-8A4A-12390B87B5C6}"/>
              </a:ext>
            </a:extLst>
          </p:cNvPr>
          <p:cNvSpPr>
            <a:spLocks noGrp="1"/>
          </p:cNvSpPr>
          <p:nvPr>
            <p:ph type="body" idx="1"/>
          </p:nvPr>
        </p:nvSpPr>
        <p:spPr/>
        <p:txBody>
          <a:bodyPr>
            <a:normAutofit fontScale="70000" lnSpcReduction="20000"/>
          </a:bodyPr>
          <a:lstStyle/>
          <a:p>
            <a:r>
              <a:rPr lang="en-US" dirty="0"/>
              <a:t>Over the past 5 years blockchain has become synonymous with “distributed ledger” (or hyper ledger) implementations, but ledger is not the only possible implementation of a blockchain. We evaluated several ledger-based blockchain technologies as part of our initial efforts.</a:t>
            </a:r>
          </a:p>
          <a:p>
            <a:r>
              <a:rPr lang="en-US" dirty="0"/>
              <a:t>Ledger has demonstrated real value for the transactional aspects of healthcare such as claims payment or supply chain management, but for sharing clinical and other types of healthcare-related data we believe it’s the wrong metaphor.</a:t>
            </a:r>
          </a:p>
          <a:p>
            <a:r>
              <a:rPr lang="en-US" dirty="0"/>
              <a:t>To date, the ledger-based paradigm has not been successfully implemented to support health care data exchange or enterprise interoperability. </a:t>
            </a:r>
          </a:p>
          <a:p>
            <a:r>
              <a:rPr lang="en-US" dirty="0"/>
              <a:t>Apex utilizes a novel non-ledger based Blockchain implementation that is used to construct a single, authoritative source of truth (</a:t>
            </a:r>
            <a:r>
              <a:rPr lang="en-US" dirty="0" err="1"/>
              <a:t>SSoT</a:t>
            </a:r>
            <a:r>
              <a:rPr lang="en-US" dirty="0"/>
              <a:t>) suitable for internal SOR alignment.  External alignment occurs via distributed </a:t>
            </a:r>
            <a:r>
              <a:rPr lang="en-US" dirty="0" err="1"/>
              <a:t>transactors</a:t>
            </a:r>
            <a:r>
              <a:rPr lang="en-US" dirty="0"/>
              <a:t>.</a:t>
            </a:r>
          </a:p>
          <a:p>
            <a:r>
              <a:rPr lang="en-US" dirty="0"/>
              <a:t>This innovative and unique approach harnesses the benefits of blockchain, namely provenance of data, security and auditability, while at the same time removing the burdens for enterprise adoption often associated with ledger-based blockchain paradigms (tokenization or economic incentive requirements). </a:t>
            </a:r>
          </a:p>
          <a:p>
            <a:endParaRPr lang="en-US" dirty="0"/>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DCFFF726-5562-4A36-B651-66BB2D62242A}"/>
              </a:ext>
            </a:extLst>
          </p:cNvPr>
          <p:cNvSpPr>
            <a:spLocks noGrp="1"/>
          </p:cNvSpPr>
          <p:nvPr>
            <p:ph type="ftr" idx="11"/>
          </p:nvPr>
        </p:nvSpPr>
        <p:spPr/>
        <p:txBody>
          <a:bodyPr/>
          <a:lstStyle/>
          <a:p>
            <a:r>
              <a:rPr lang="en-US" dirty="0"/>
              <a:t>Proprietary. Copyright (C) 2024. Apex Data Solutions, LLC.  All Rights Reserved</a:t>
            </a:r>
          </a:p>
        </p:txBody>
      </p:sp>
    </p:spTree>
    <p:extLst>
      <p:ext uri="{BB962C8B-B14F-4D97-AF65-F5344CB8AC3E}">
        <p14:creationId xmlns:p14="http://schemas.microsoft.com/office/powerpoint/2010/main" val="2427555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6F205-8B1D-4BF9-A084-341188732D20}"/>
              </a:ext>
            </a:extLst>
          </p:cNvPr>
          <p:cNvSpPr>
            <a:spLocks noGrp="1"/>
          </p:cNvSpPr>
          <p:nvPr>
            <p:ph type="title"/>
          </p:nvPr>
        </p:nvSpPr>
        <p:spPr/>
        <p:txBody>
          <a:bodyPr/>
          <a:lstStyle/>
          <a:p>
            <a:r>
              <a:rPr lang="en-US" dirty="0"/>
              <a:t>Our Approach</a:t>
            </a:r>
          </a:p>
        </p:txBody>
      </p:sp>
      <p:sp>
        <p:nvSpPr>
          <p:cNvPr id="3" name="Text Placeholder 2">
            <a:extLst>
              <a:ext uri="{FF2B5EF4-FFF2-40B4-BE49-F238E27FC236}">
                <a16:creationId xmlns:a16="http://schemas.microsoft.com/office/drawing/2014/main" id="{DB7138BD-C1EF-496D-B5DE-036DE03615E5}"/>
              </a:ext>
            </a:extLst>
          </p:cNvPr>
          <p:cNvSpPr>
            <a:spLocks noGrp="1"/>
          </p:cNvSpPr>
          <p:nvPr>
            <p:ph type="body" idx="1"/>
          </p:nvPr>
        </p:nvSpPr>
        <p:spPr/>
        <p:txBody>
          <a:bodyPr>
            <a:normAutofit fontScale="92500"/>
          </a:bodyPr>
          <a:lstStyle/>
          <a:p>
            <a:r>
              <a:rPr lang="en-US" dirty="0"/>
              <a:t>We leverage blockchain in the architecture as part of our long-term storage, but it is by no means the sole component of the solution to the problem of data interoperability.</a:t>
            </a:r>
          </a:p>
          <a:p>
            <a:r>
              <a:rPr lang="en-US" dirty="0"/>
              <a:t>Our approach addresses a core limitation with current databases – they suffer from an information model that does not grapple properly with time and truth, thereby limiting what you can express in the data model.</a:t>
            </a:r>
          </a:p>
          <a:p>
            <a:r>
              <a:rPr lang="en-US" dirty="0"/>
              <a:t>The immutability of data on a blockchain allows you to think outside the box in terms of how we think about identity, state and change over time.</a:t>
            </a:r>
          </a:p>
          <a:p>
            <a:r>
              <a:rPr lang="en-US" dirty="0"/>
              <a:t>This will have a radical impact on how we think about building distributed data-sharing systems.</a:t>
            </a:r>
          </a:p>
          <a:p>
            <a:endParaRPr lang="en-US" dirty="0"/>
          </a:p>
        </p:txBody>
      </p:sp>
      <p:sp>
        <p:nvSpPr>
          <p:cNvPr id="4" name="Footer Placeholder 3">
            <a:extLst>
              <a:ext uri="{FF2B5EF4-FFF2-40B4-BE49-F238E27FC236}">
                <a16:creationId xmlns:a16="http://schemas.microsoft.com/office/drawing/2014/main" id="{FA4D65C3-6D8D-4C7C-9663-76BBDB3863CD}"/>
              </a:ext>
            </a:extLst>
          </p:cNvPr>
          <p:cNvSpPr>
            <a:spLocks noGrp="1"/>
          </p:cNvSpPr>
          <p:nvPr>
            <p:ph type="ftr" idx="11"/>
          </p:nvPr>
        </p:nvSpPr>
        <p:spPr/>
        <p:txBody>
          <a:bodyPr/>
          <a:lstStyle/>
          <a:p>
            <a:r>
              <a:rPr lang="en-US" dirty="0"/>
              <a:t>Proprietary. Copyright (C) 2024. Apex Data Solutions, LLC.  All Rights Reserved</a:t>
            </a:r>
          </a:p>
        </p:txBody>
      </p:sp>
    </p:spTree>
    <p:extLst>
      <p:ext uri="{BB962C8B-B14F-4D97-AF65-F5344CB8AC3E}">
        <p14:creationId xmlns:p14="http://schemas.microsoft.com/office/powerpoint/2010/main" val="124616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CFBF4-422C-4EB5-9FB1-1957FBE69E3C}"/>
              </a:ext>
            </a:extLst>
          </p:cNvPr>
          <p:cNvSpPr>
            <a:spLocks noGrp="1"/>
          </p:cNvSpPr>
          <p:nvPr>
            <p:ph type="title"/>
          </p:nvPr>
        </p:nvSpPr>
        <p:spPr/>
        <p:txBody>
          <a:bodyPr/>
          <a:lstStyle/>
          <a:p>
            <a:r>
              <a:rPr lang="en-US" dirty="0"/>
              <a:t>Our Approach (Continued)</a:t>
            </a:r>
          </a:p>
        </p:txBody>
      </p:sp>
      <p:sp>
        <p:nvSpPr>
          <p:cNvPr id="3" name="Text Placeholder 2">
            <a:extLst>
              <a:ext uri="{FF2B5EF4-FFF2-40B4-BE49-F238E27FC236}">
                <a16:creationId xmlns:a16="http://schemas.microsoft.com/office/drawing/2014/main" id="{FE598782-1B84-48A8-9F7E-9A317A6A7253}"/>
              </a:ext>
            </a:extLst>
          </p:cNvPr>
          <p:cNvSpPr>
            <a:spLocks noGrp="1"/>
          </p:cNvSpPr>
          <p:nvPr>
            <p:ph type="body" idx="1"/>
          </p:nvPr>
        </p:nvSpPr>
        <p:spPr/>
        <p:txBody>
          <a:bodyPr>
            <a:normAutofit fontScale="92500" lnSpcReduction="20000"/>
          </a:bodyPr>
          <a:lstStyle/>
          <a:p>
            <a:r>
              <a:rPr lang="en-US" dirty="0"/>
              <a:t>Our approach focuses not only on the data reconciliation challenge, but better ways to vet what is true about a thing over time and then to properly align all systems of record that know about that shared identity.</a:t>
            </a:r>
          </a:p>
          <a:p>
            <a:r>
              <a:rPr lang="en-US" dirty="0"/>
              <a:t>We need the ability to take everything known about that identity and then reason about it.  Traditional information models breakdown at precisely this requirement.</a:t>
            </a:r>
          </a:p>
          <a:p>
            <a:r>
              <a:rPr lang="en-US" dirty="0"/>
              <a:t>Rather than impose trustless, opaque environments between data sharing parties, our approach reflects real-world data sharing arrangements where identity and transparency are required.</a:t>
            </a:r>
          </a:p>
          <a:p>
            <a:r>
              <a:rPr lang="en-US" dirty="0"/>
              <a:t>We work heavily with linked data technologies which offer greater value in the problem area of detecting discrepancies as well as identifying and learning over time which sources of data are more reliable.</a:t>
            </a:r>
          </a:p>
          <a:p>
            <a:endParaRPr lang="en-US" dirty="0"/>
          </a:p>
        </p:txBody>
      </p:sp>
      <p:sp>
        <p:nvSpPr>
          <p:cNvPr id="4" name="Footer Placeholder 3">
            <a:extLst>
              <a:ext uri="{FF2B5EF4-FFF2-40B4-BE49-F238E27FC236}">
                <a16:creationId xmlns:a16="http://schemas.microsoft.com/office/drawing/2014/main" id="{129CD4B2-4DB1-47C5-BFF5-2E700CA30684}"/>
              </a:ext>
            </a:extLst>
          </p:cNvPr>
          <p:cNvSpPr>
            <a:spLocks noGrp="1"/>
          </p:cNvSpPr>
          <p:nvPr>
            <p:ph type="ftr" idx="11"/>
          </p:nvPr>
        </p:nvSpPr>
        <p:spPr/>
        <p:txBody>
          <a:bodyPr/>
          <a:lstStyle/>
          <a:p>
            <a:r>
              <a:rPr lang="en-US" dirty="0"/>
              <a:t>Proprietary. Copyright (C) 2024. Apex Data Solutions, LLC.  All Rights Reserved</a:t>
            </a:r>
          </a:p>
        </p:txBody>
      </p:sp>
    </p:spTree>
    <p:extLst>
      <p:ext uri="{BB962C8B-B14F-4D97-AF65-F5344CB8AC3E}">
        <p14:creationId xmlns:p14="http://schemas.microsoft.com/office/powerpoint/2010/main" val="3485210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8AF96-5220-4455-ADEB-8BB5DC4798AC}"/>
              </a:ext>
            </a:extLst>
          </p:cNvPr>
          <p:cNvSpPr>
            <a:spLocks noGrp="1"/>
          </p:cNvSpPr>
          <p:nvPr>
            <p:ph type="title"/>
          </p:nvPr>
        </p:nvSpPr>
        <p:spPr/>
        <p:txBody>
          <a:bodyPr/>
          <a:lstStyle/>
          <a:p>
            <a:r>
              <a:rPr lang="en-US" dirty="0"/>
              <a:t>Application of our Approach</a:t>
            </a:r>
          </a:p>
        </p:txBody>
      </p:sp>
      <p:sp>
        <p:nvSpPr>
          <p:cNvPr id="3" name="Text Placeholder 2">
            <a:extLst>
              <a:ext uri="{FF2B5EF4-FFF2-40B4-BE49-F238E27FC236}">
                <a16:creationId xmlns:a16="http://schemas.microsoft.com/office/drawing/2014/main" id="{F1FD9501-1398-4380-8410-C57D5C167BFF}"/>
              </a:ext>
            </a:extLst>
          </p:cNvPr>
          <p:cNvSpPr>
            <a:spLocks noGrp="1"/>
          </p:cNvSpPr>
          <p:nvPr>
            <p:ph type="body" idx="1"/>
          </p:nvPr>
        </p:nvSpPr>
        <p:spPr/>
        <p:txBody>
          <a:bodyPr>
            <a:normAutofit/>
          </a:bodyPr>
          <a:lstStyle/>
          <a:p>
            <a:r>
              <a:rPr lang="en-US" dirty="0"/>
              <a:t>We recently completed a VA-funded Provider Directory Data Accuracy Pilot Use Case where we applied these concepts.</a:t>
            </a:r>
          </a:p>
          <a:p>
            <a:r>
              <a:rPr lang="en-US" dirty="0"/>
              <a:t>We had a diverse group of Subject Matter Experts from the VA, HHS, CMS, ONC and DoD.</a:t>
            </a:r>
          </a:p>
          <a:p>
            <a:r>
              <a:rPr lang="en-US" dirty="0"/>
              <a:t>We utilized an early stage prototype of our solution that shows real promise in increasing accuracy rates into the 90th+ percentile, far above current industry accuracy rates of less than 60%.</a:t>
            </a:r>
          </a:p>
          <a:p>
            <a:endParaRPr lang="en-US" dirty="0"/>
          </a:p>
          <a:p>
            <a:endParaRPr lang="en-US" dirty="0"/>
          </a:p>
        </p:txBody>
      </p:sp>
      <p:sp>
        <p:nvSpPr>
          <p:cNvPr id="4" name="Footer Placeholder 3">
            <a:extLst>
              <a:ext uri="{FF2B5EF4-FFF2-40B4-BE49-F238E27FC236}">
                <a16:creationId xmlns:a16="http://schemas.microsoft.com/office/drawing/2014/main" id="{D3F1B183-9931-445A-8277-A8AF5919B06A}"/>
              </a:ext>
            </a:extLst>
          </p:cNvPr>
          <p:cNvSpPr>
            <a:spLocks noGrp="1"/>
          </p:cNvSpPr>
          <p:nvPr>
            <p:ph type="ftr" idx="11"/>
          </p:nvPr>
        </p:nvSpPr>
        <p:spPr/>
        <p:txBody>
          <a:bodyPr/>
          <a:lstStyle/>
          <a:p>
            <a:r>
              <a:rPr lang="en-US" dirty="0"/>
              <a:t>Proprietary. Copyright (C) 2024. Apex Data Solutions, LLC.  All Rights Reserved</a:t>
            </a:r>
          </a:p>
        </p:txBody>
      </p:sp>
    </p:spTree>
    <p:extLst>
      <p:ext uri="{BB962C8B-B14F-4D97-AF65-F5344CB8AC3E}">
        <p14:creationId xmlns:p14="http://schemas.microsoft.com/office/powerpoint/2010/main" val="3971798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Digital Blue Tunnel 16x9">
  <a:themeElements>
    <a:clrScheme name="Digital Blue Tunnel">
      <a:dk1>
        <a:srgbClr val="000000"/>
      </a:dk1>
      <a:lt1>
        <a:srgbClr val="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Digital Blue Tunnel">
      <a:dk1>
        <a:srgbClr val="000000"/>
      </a:dk1>
      <a:lt1>
        <a:srgbClr val="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21714</TotalTime>
  <Words>1680</Words>
  <Application>Microsoft Office PowerPoint</Application>
  <PresentationFormat>Custom</PresentationFormat>
  <Paragraphs>103</Paragraphs>
  <Slides>14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Corbel</vt:lpstr>
      <vt:lpstr>Digital Blue Tunnel 16x9</vt:lpstr>
      <vt:lpstr>ACT-IAC Emerging Technology COI</vt:lpstr>
      <vt:lpstr>Our Past Work Drives Our Current Efforts </vt:lpstr>
      <vt:lpstr>Common Threads  </vt:lpstr>
      <vt:lpstr>Our Approach to Interoperability</vt:lpstr>
      <vt:lpstr>How Can Blockchain Bring Value in This Context?</vt:lpstr>
      <vt:lpstr>This is Where We Depart From Current Industry Blockchain Thinking and Practices</vt:lpstr>
      <vt:lpstr>Our Approach</vt:lpstr>
      <vt:lpstr>Our Approach (Continued)</vt:lpstr>
      <vt:lpstr>Application of our Approach</vt:lpstr>
      <vt:lpstr>Scope of the Provider Directory Pilot Use Case </vt:lpstr>
      <vt:lpstr>Implications of Our Provider Directory Use Case Results</vt:lpstr>
      <vt:lpstr>Emerging Digital Technology for Provider Directory Management</vt:lpstr>
      <vt:lpstr>This is not just a Provider Directory Solution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Provider Directory Data Accuracy and System of Record Alignment</dc:title>
  <dc:creator>MCarlton</dc:creator>
  <cp:lastModifiedBy>GMatton</cp:lastModifiedBy>
  <cp:revision>296</cp:revision>
  <dcterms:created xsi:type="dcterms:W3CDTF">2022-06-16T15:13:51Z</dcterms:created>
  <dcterms:modified xsi:type="dcterms:W3CDTF">2024-09-17T13:29:32Z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